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Visiting the World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Directions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Two slides are reserved for one location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Slide 1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Name of location as title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Two pictures</a:t>
            </a:r>
          </a:p>
          <a:p>
            <a:pPr marL="1828800" lvl="3" indent="-342900" rtl="0">
              <a:spcBef>
                <a:spcPts val="0"/>
              </a:spcBef>
              <a:buSzPct val="100000"/>
            </a:pPr>
            <a:r>
              <a:rPr lang="en" sz="1800"/>
              <a:t>1 snapshot of a map in its regional setting</a:t>
            </a:r>
          </a:p>
          <a:p>
            <a:pPr marL="1828800" lvl="3" indent="-342900" rtl="0">
              <a:spcBef>
                <a:spcPts val="0"/>
              </a:spcBef>
              <a:buSzPct val="100000"/>
            </a:pPr>
            <a:r>
              <a:rPr lang="en" sz="1800"/>
              <a:t>1 picture that best shows why the location is a favorite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Slide 2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Name of location as title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One paragraph (5 sentences) regarding why you chose 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Fiji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Fiji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Location 2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Location 2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Location 3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Location 3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On-screen Show (16:9)</PresentationFormat>
  <Paragraphs>17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Visiting the World</vt:lpstr>
      <vt:lpstr>Directions</vt:lpstr>
      <vt:lpstr>Fiji</vt:lpstr>
      <vt:lpstr>Fiji</vt:lpstr>
      <vt:lpstr>Location 2</vt:lpstr>
      <vt:lpstr>Location 2</vt:lpstr>
      <vt:lpstr>Location 3</vt:lpstr>
      <vt:lpstr>Location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Visiting the World</dc:title>
  <dc:creator>Lelko, Garrett</dc:creator>
  <cp:lastModifiedBy>Administrator</cp:lastModifiedBy>
  <cp:revision>1</cp:revision>
  <dcterms:modified xsi:type="dcterms:W3CDTF">2017-08-31T16:43:59Z</dcterms:modified>
</cp:coreProperties>
</file>