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Montserrat" panose="020B0604020202020204" charset="0"/>
      <p:regular r:id="rId14"/>
      <p:bold r:id="rId15"/>
    </p:embeddedFont>
    <p:embeddedFont>
      <p:font typeface="Oswald" panose="020B0604020202020204" charset="0"/>
      <p:regular r:id="rId16"/>
      <p:bold r:id="rId17"/>
    </p:embeddedFont>
    <p:embeddedFont>
      <p:font typeface="Playfair Display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483871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3532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6330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7127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9744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177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2519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4348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7530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2032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176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8286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Chapter 3: Colonization of the “New World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13 colonies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The 13 American colonies were all founded between 1607 (Virginia) and 1752 (Georgia)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b="1"/>
              <a:t>Salutary Neglect - the big pond and English Civil War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b="1"/>
              <a:t>Next: French Indian War, Pontiac’s Rebellion,  Westward Expansion, Great Awakening , Enlightenment, and Royal Colonies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9262" y="517750"/>
            <a:ext cx="3711824" cy="456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13 colonies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Population in 1700 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00" y="1996199"/>
            <a:ext cx="4689150" cy="280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1887" y="245125"/>
            <a:ext cx="3711824" cy="456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colonize?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Why would a nation decide that they want to move beyond their borders and settle in a foreign place?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2400"/>
              <a:t>Why would individuals want to move to an unknown foreign land?</a:t>
            </a:r>
          </a:p>
          <a:p>
            <a:pPr marL="457200" lvl="0" indent="0">
              <a:spcBef>
                <a:spcPts val="0"/>
              </a:spcBef>
              <a:buNone/>
            </a:pPr>
            <a:r>
              <a:rPr lang="en" sz="240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Nations and People Explored Because: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77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Italian Monopoly\Northwest Passage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Age of Exploration: New Inventions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Industry\Economics: New Markets and Natural Resources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Renaissance: Fame and Fortune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Reformation\Counter Reformation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Monarchy\Middle Ages\Primogeniture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Penal Colonies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Catholicism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Mercantilism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Land Finite Commodity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countries decided to face those obstacles and head to the New World? 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663625"/>
            <a:ext cx="8520600" cy="337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Spain - the 1st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“1492 Columbus sailed the ocean blue…”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Catholicism, gold, silver, and men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Mixing of ethnicities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France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Begin to settle in the late 1500s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Trading posts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England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Begin to settle in the early 1600s 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Establish settlements, families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117625"/>
            <a:ext cx="8520600" cy="86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Where did those countries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settle? 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1090725"/>
            <a:ext cx="4746300" cy="4010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Spain - American West, Central America, South America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Portugal - South America Brazil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France - Canada, Midwest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England - Northern Canada, East Coast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And a few others	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9199" y="306025"/>
            <a:ext cx="3994800" cy="483747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/>
          <p:nvPr/>
        </p:nvSpPr>
        <p:spPr>
          <a:xfrm>
            <a:off x="3080650" y="3980300"/>
            <a:ext cx="872400" cy="436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265500" y="42775"/>
            <a:ext cx="4045200" cy="143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13 American colonies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500" y="436199"/>
            <a:ext cx="3729925" cy="442559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>
            <a:spLocks noGrp="1"/>
          </p:cNvSpPr>
          <p:nvPr>
            <p:ph type="subTitle" idx="1"/>
          </p:nvPr>
        </p:nvSpPr>
        <p:spPr>
          <a:xfrm>
            <a:off x="53475" y="1448400"/>
            <a:ext cx="4459200" cy="369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Charter Colonies - a granted charter to the colonial government establishing the rules under which the colony was to be governed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Proprietary Colonies - royal charters given as favors to individuals who then did as they saw fit with the land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Royal Colonies - governor appointed by crown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42775"/>
            <a:ext cx="8520600" cy="57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New England colonies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620275"/>
            <a:ext cx="4459200" cy="434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Ethnic - English, Puritan Farmers\Families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Religion - Puritans - strict and gloomy, </a:t>
            </a:r>
            <a:r>
              <a:rPr lang="en">
                <a:solidFill>
                  <a:srgbClr val="FF0000"/>
                </a:solidFill>
              </a:rPr>
              <a:t>Not Very Tolerant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Towns - common area, bigger population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Gov’t - town meetings, voting, a voice, </a:t>
            </a:r>
            <a:r>
              <a:rPr lang="en">
                <a:solidFill>
                  <a:srgbClr val="FF0000"/>
                </a:solidFill>
              </a:rPr>
              <a:t>high degree of self government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Econ - whaling\fishing, lumber, small farms, </a:t>
            </a:r>
            <a:r>
              <a:rPr lang="en">
                <a:solidFill>
                  <a:srgbClr val="FF0000"/>
                </a:solidFill>
              </a:rPr>
              <a:t>merchants, craftsman, boatbuilding</a:t>
            </a:r>
            <a:r>
              <a:rPr lang="en">
                <a:solidFill>
                  <a:srgbClr val="000000"/>
                </a:solidFill>
              </a:rPr>
              <a:t>, long distance trading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Environs - rocky, hilly, forests, poor soil, long winters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Educ - read the Bible, set up public education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Slavery - </a:t>
            </a:r>
            <a:r>
              <a:rPr lang="en">
                <a:solidFill>
                  <a:srgbClr val="FF0000"/>
                </a:solidFill>
              </a:rPr>
              <a:t>free blacks</a:t>
            </a:r>
            <a:r>
              <a:rPr lang="en">
                <a:solidFill>
                  <a:srgbClr val="000000"/>
                </a:solidFill>
              </a:rPr>
              <a:t>, very few slave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0925" y="399600"/>
            <a:ext cx="3711824" cy="456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/>
          <p:nvPr/>
        </p:nvSpPr>
        <p:spPr>
          <a:xfrm>
            <a:off x="8169600" y="1190475"/>
            <a:ext cx="872400" cy="436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117625"/>
            <a:ext cx="8520600" cy="620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Middle colonies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11700" y="737725"/>
            <a:ext cx="4459200" cy="432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Ethnics - Quakers, Dutch, French, Germans, Scot-Irish, </a:t>
            </a:r>
            <a:r>
              <a:rPr lang="en">
                <a:solidFill>
                  <a:srgbClr val="FF0000"/>
                </a:solidFill>
              </a:rPr>
              <a:t>Diversity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Religion - Quakers, Catholics,  Jews, Protestant, </a:t>
            </a:r>
            <a:r>
              <a:rPr lang="en">
                <a:solidFill>
                  <a:srgbClr val="FF0000"/>
                </a:solidFill>
              </a:rPr>
              <a:t>Tolerance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Town - Seaports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Gov’t - town meetings and county gov’t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Econ - mixed, bread basket\smaller farms, livestock, $ crops, trading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Environs - flat land, fertile soil, swift rivers, wide valleys, temperate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Educ - modest amount of schooling, religious based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Slavery - some slaves, </a:t>
            </a:r>
            <a:r>
              <a:rPr lang="en">
                <a:solidFill>
                  <a:srgbClr val="FF0000"/>
                </a:solidFill>
              </a:rPr>
              <a:t>Quakers-abolishionsim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0925" y="399600"/>
            <a:ext cx="3711824" cy="456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/>
          <p:nvPr/>
        </p:nvSpPr>
        <p:spPr>
          <a:xfrm>
            <a:off x="7669775" y="2026525"/>
            <a:ext cx="872400" cy="436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203175"/>
            <a:ext cx="8520600" cy="58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Southern colonies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791175"/>
            <a:ext cx="4459200" cy="429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Ethnics - English </a:t>
            </a:r>
            <a:r>
              <a:rPr lang="en">
                <a:solidFill>
                  <a:srgbClr val="FF0000"/>
                </a:solidFill>
              </a:rPr>
              <a:t>Aristocracy, </a:t>
            </a:r>
            <a:r>
              <a:rPr lang="en">
                <a:solidFill>
                  <a:srgbClr val="000000"/>
                </a:solidFill>
              </a:rPr>
              <a:t>Georgia penal colony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Religion - Church of England\Anglican, Maryland </a:t>
            </a:r>
            <a:r>
              <a:rPr lang="en">
                <a:solidFill>
                  <a:srgbClr val="FF0000"/>
                </a:solidFill>
              </a:rPr>
              <a:t>Catholic, </a:t>
            </a:r>
            <a:r>
              <a:rPr lang="en">
                <a:solidFill>
                  <a:srgbClr val="000000"/>
                </a:solidFill>
              </a:rPr>
              <a:t>religion not a major focus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Towns - Seaports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Gov’t - county, sheriffs\justices, appointed by governor, governor appointed by King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Econ - </a:t>
            </a:r>
            <a:r>
              <a:rPr lang="en">
                <a:solidFill>
                  <a:srgbClr val="FF0000"/>
                </a:solidFill>
              </a:rPr>
              <a:t>Plantations</a:t>
            </a:r>
            <a:r>
              <a:rPr lang="en">
                <a:solidFill>
                  <a:srgbClr val="000000"/>
                </a:solidFill>
              </a:rPr>
              <a:t>, staple crops - tobacco\rice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Environs - rich\fertile soil, broad coastal plains, flat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Educ - </a:t>
            </a:r>
            <a:r>
              <a:rPr lang="en">
                <a:solidFill>
                  <a:srgbClr val="FF0000"/>
                </a:solidFill>
              </a:rPr>
              <a:t>very little</a:t>
            </a:r>
            <a:r>
              <a:rPr lang="en">
                <a:solidFill>
                  <a:srgbClr val="000000"/>
                </a:solidFill>
              </a:rPr>
              <a:t>, plantation tutoring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Slavery - basis of economy, largest population, </a:t>
            </a:r>
            <a:r>
              <a:rPr lang="en">
                <a:solidFill>
                  <a:srgbClr val="FF0000"/>
                </a:solidFill>
              </a:rPr>
              <a:t>as many or more slaves than free people in some areas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0925" y="399600"/>
            <a:ext cx="3711824" cy="456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/>
          <p:nvPr/>
        </p:nvSpPr>
        <p:spPr>
          <a:xfrm>
            <a:off x="7660675" y="3080650"/>
            <a:ext cx="872400" cy="436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542</Words>
  <Application>Microsoft Office PowerPoint</Application>
  <PresentationFormat>On-screen Show (16:9)</PresentationFormat>
  <Paragraphs>72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Montserrat</vt:lpstr>
      <vt:lpstr>Oswald</vt:lpstr>
      <vt:lpstr>Playfair Display</vt:lpstr>
      <vt:lpstr>Arial</vt:lpstr>
      <vt:lpstr>pop</vt:lpstr>
      <vt:lpstr>Chapter 3: Colonization of the “New World</vt:lpstr>
      <vt:lpstr>Why colonize?</vt:lpstr>
      <vt:lpstr>Nations and People Explored Because:</vt:lpstr>
      <vt:lpstr>What countries decided to face those obstacles and head to the New World? </vt:lpstr>
      <vt:lpstr>Where did those countries settle? </vt:lpstr>
      <vt:lpstr>The 13 American colonies</vt:lpstr>
      <vt:lpstr>New England colonies</vt:lpstr>
      <vt:lpstr>Middle colonies</vt:lpstr>
      <vt:lpstr>Southern colonies</vt:lpstr>
      <vt:lpstr>13 colonies</vt:lpstr>
      <vt:lpstr>13 colonies Population in 1700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3: Colonization of the “New World</dc:title>
  <dc:creator>Lelko, Garrett</dc:creator>
  <cp:lastModifiedBy>Lelko, Garrett</cp:lastModifiedBy>
  <cp:revision>1</cp:revision>
  <dcterms:modified xsi:type="dcterms:W3CDTF">2016-09-12T11:32:40Z</dcterms:modified>
</cp:coreProperties>
</file>