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Roboto Slab" panose="020B0604020202020204" charset="0"/>
      <p:regular r:id="rId13"/>
      <p:bold r:id="rId14"/>
    </p:embeddedFont>
    <p:embeddedFont>
      <p:font typeface="Roboto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1749268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27674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7061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6089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4297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2609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1368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17306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4103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876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7612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524800" y="672605"/>
            <a:ext cx="1081625" cy="1124949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" name="Shape 11"/>
          <p:cNvSpPr/>
          <p:nvPr/>
        </p:nvSpPr>
        <p:spPr>
          <a:xfrm rot="10800000">
            <a:off x="6537562" y="33429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/>
            <a:headEnd type="none" w="med" len="med"/>
            <a:tailEnd type="none" w="med" len="med"/>
          </a:ln>
        </p:spPr>
      </p:sp>
      <p:cxnSp>
        <p:nvCxnSpPr>
          <p:cNvPr id="12" name="Shape 12"/>
          <p:cNvCxnSpPr/>
          <p:nvPr/>
        </p:nvCxnSpPr>
        <p:spPr>
          <a:xfrm>
            <a:off x="4359601" y="281746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680301" y="1188925"/>
            <a:ext cx="5783400" cy="14573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000"/>
            </a:lvl1pPr>
            <a:lvl2pPr lvl="1" algn="ctr">
              <a:spcBef>
                <a:spcPts val="0"/>
              </a:spcBef>
              <a:buSzPct val="100000"/>
              <a:defRPr sz="4000"/>
            </a:lvl2pPr>
            <a:lvl3pPr lvl="2" algn="ctr">
              <a:spcBef>
                <a:spcPts val="0"/>
              </a:spcBef>
              <a:buSzPct val="100000"/>
              <a:defRPr sz="4000"/>
            </a:lvl3pPr>
            <a:lvl4pPr lvl="3" algn="ctr">
              <a:spcBef>
                <a:spcPts val="0"/>
              </a:spcBef>
              <a:buSzPct val="100000"/>
              <a:defRPr sz="4000"/>
            </a:lvl4pPr>
            <a:lvl5pPr lvl="4" algn="ctr">
              <a:spcBef>
                <a:spcPts val="0"/>
              </a:spcBef>
              <a:buSzPct val="100000"/>
              <a:defRPr sz="4000"/>
            </a:lvl5pPr>
            <a:lvl6pPr lvl="5" algn="ctr">
              <a:spcBef>
                <a:spcPts val="0"/>
              </a:spcBef>
              <a:buSzPct val="100000"/>
              <a:defRPr sz="4000"/>
            </a:lvl6pPr>
            <a:lvl7pPr lvl="6" algn="ctr">
              <a:spcBef>
                <a:spcPts val="0"/>
              </a:spcBef>
              <a:buSzPct val="100000"/>
              <a:defRPr sz="4000"/>
            </a:lvl7pPr>
            <a:lvl8pPr lvl="7" algn="ctr">
              <a:spcBef>
                <a:spcPts val="0"/>
              </a:spcBef>
              <a:buSzPct val="100000"/>
              <a:defRPr sz="4000"/>
            </a:lvl8pPr>
            <a:lvl9pPr lvl="8" algn="ctr">
              <a:spcBef>
                <a:spcPts val="0"/>
              </a:spcBef>
              <a:buSzPct val="100000"/>
              <a:defRPr sz="40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680301" y="3049450"/>
            <a:ext cx="5783400" cy="909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hape 17"/>
          <p:cNvCxnSpPr/>
          <p:nvPr/>
        </p:nvCxnSpPr>
        <p:spPr>
          <a:xfrm>
            <a:off x="4359601" y="281746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hape 21"/>
          <p:cNvCxnSpPr/>
          <p:nvPr/>
        </p:nvCxnSpPr>
        <p:spPr>
          <a:xfrm>
            <a:off x="492562" y="126028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hape 26"/>
          <p:cNvCxnSpPr/>
          <p:nvPr/>
        </p:nvCxnSpPr>
        <p:spPr>
          <a:xfrm>
            <a:off x="492562" y="126028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hape 35"/>
          <p:cNvCxnSpPr/>
          <p:nvPr/>
        </p:nvCxnSpPr>
        <p:spPr>
          <a:xfrm>
            <a:off x="489218" y="1412276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4" name="Shape 44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800"/>
            </a:lvl1pPr>
            <a:lvl2pPr lvl="1" algn="ctr">
              <a:spcBef>
                <a:spcPts val="0"/>
              </a:spcBef>
              <a:buSzPct val="100000"/>
              <a:defRPr sz="3800"/>
            </a:lvl2pPr>
            <a:lvl3pPr lvl="2" algn="ctr">
              <a:spcBef>
                <a:spcPts val="0"/>
              </a:spcBef>
              <a:buSzPct val="100000"/>
              <a:defRPr sz="3800"/>
            </a:lvl3pPr>
            <a:lvl4pPr lvl="3" algn="ctr">
              <a:spcBef>
                <a:spcPts val="0"/>
              </a:spcBef>
              <a:buSzPct val="100000"/>
              <a:defRPr sz="3800"/>
            </a:lvl4pPr>
            <a:lvl5pPr lvl="4" algn="ctr">
              <a:spcBef>
                <a:spcPts val="0"/>
              </a:spcBef>
              <a:buSzPct val="100000"/>
              <a:defRPr sz="3800"/>
            </a:lvl5pPr>
            <a:lvl6pPr lvl="5" algn="ctr">
              <a:spcBef>
                <a:spcPts val="0"/>
              </a:spcBef>
              <a:buSzPct val="100000"/>
              <a:defRPr sz="3800"/>
            </a:lvl6pPr>
            <a:lvl7pPr lvl="6" algn="ctr">
              <a:spcBef>
                <a:spcPts val="0"/>
              </a:spcBef>
              <a:buSzPct val="100000"/>
              <a:defRPr sz="3800"/>
            </a:lvl7pPr>
            <a:lvl8pPr lvl="7" algn="ctr">
              <a:spcBef>
                <a:spcPts val="0"/>
              </a:spcBef>
              <a:buSzPct val="100000"/>
              <a:defRPr sz="3800"/>
            </a:lvl8pPr>
            <a:lvl9pPr lvl="8" algn="ctr">
              <a:spcBef>
                <a:spcPts val="0"/>
              </a:spcBef>
              <a:buSzPct val="100000"/>
              <a:defRPr sz="3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Roboto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en"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P8k_f3PFq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gOwpMZdOI4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1680301" y="1188925"/>
            <a:ext cx="5783400" cy="14573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Chapter 4 Section 3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subTitle" idx="1"/>
          </p:nvPr>
        </p:nvSpPr>
        <p:spPr>
          <a:xfrm>
            <a:off x="1680301" y="3049450"/>
            <a:ext cx="5783400" cy="90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led to The Declaration of Independence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led to the Declaration of Independence?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In May of 1776 the Second Continental Congress met and decided that the only option left was to declare Independence!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Reminder: What led to the Declaration of Independence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After the French and Indian War and Pontiac’s War events in the colonies and ideas about authority and government pushed the colonists to call for Independence. </a:t>
            </a:r>
          </a:p>
          <a:p>
            <a:pPr lvl="0">
              <a:spcBef>
                <a:spcPts val="0"/>
              </a:spcBef>
              <a:buNone/>
            </a:pPr>
            <a:endParaRPr sz="2400"/>
          </a:p>
          <a:p>
            <a:pPr lvl="0">
              <a:spcBef>
                <a:spcPts val="0"/>
              </a:spcBef>
              <a:buNone/>
            </a:pPr>
            <a:r>
              <a:rPr lang="en" sz="2400"/>
              <a:t>So what were these events and ideas?!?!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Reminder: What led to the Declaration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87900" y="1191675"/>
            <a:ext cx="3999900" cy="3377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b="1" u="sng"/>
              <a:t>Events: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Proclamation of 1763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Stamp Act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Townshend Act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Boston Massacre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Boston Tea Party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Intolerable / Coercive Acts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First Continental Congress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Fighting at Lexington and Concord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b="1" u="sng"/>
              <a:t>Ideas: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The Great Awakening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The Enlightenment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Reminder: What led to the Declaration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387900" y="1309650"/>
            <a:ext cx="3999900" cy="330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b="1" u="sng"/>
              <a:t>Great Awakening </a:t>
            </a:r>
            <a:r>
              <a:rPr lang="en" sz="1800"/>
              <a:t>: religious movement that caused colonists to see all people as equal, regardless of how much money they had or who their parents were. </a:t>
            </a:r>
          </a:p>
          <a:p>
            <a:pPr lvl="0">
              <a:spcBef>
                <a:spcPts val="0"/>
              </a:spcBef>
              <a:buNone/>
            </a:pPr>
            <a:endParaRPr sz="1800"/>
          </a:p>
        </p:txBody>
      </p:sp>
      <p:sp>
        <p:nvSpPr>
          <p:cNvPr id="84" name="Shape 84"/>
          <p:cNvSpPr txBox="1">
            <a:spLocks noGrp="1"/>
          </p:cNvSpPr>
          <p:nvPr>
            <p:ph type="body" idx="2"/>
          </p:nvPr>
        </p:nvSpPr>
        <p:spPr>
          <a:xfrm>
            <a:off x="4803400" y="1144125"/>
            <a:ext cx="3999900" cy="3424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b="1" u="sng"/>
              <a:t>Enlightenment</a:t>
            </a:r>
            <a:r>
              <a:rPr lang="en" sz="1800"/>
              <a:t>: an intellectual movement that caused people to 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1. question the purpose of government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2. Think about the best way to organize a government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3.  Question what you could do if that government wasn’t doing what it was designed to do </a:t>
            </a:r>
          </a:p>
          <a:p>
            <a:pPr lvl="0">
              <a:spcBef>
                <a:spcPts val="0"/>
              </a:spcBef>
              <a:buNone/>
            </a:pPr>
            <a:endParaRPr sz="1800"/>
          </a:p>
          <a:p>
            <a:pPr lvl="0">
              <a:spcBef>
                <a:spcPts val="0"/>
              </a:spcBef>
              <a:buNone/>
            </a:pP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Let’s think like someone during the Enlightenment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Why do people create governments?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What would life be like if there was no government? 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What are 3 or 4 basic things a government should do?</a:t>
            </a:r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https://youtu.be/CP8k_f3PFq8</a:t>
            </a:r>
            <a:r>
              <a:rPr lang="en"/>
              <a:t>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led to the Declaration of Independence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By the end of 1774: Colonists sent delegates to the First Continental Congress. They asked colonists to boycott British goods and begin training in case a conflict began…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By the middle of 1775: Fighting had broken out in Lexington and Concord, in Massachusetts, because British troops were trying to take weapons away from the colonial militia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Fighting continued in New England for the next several months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led to the Declaration of Independence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As fighting continued in 1775, the colonists sent King George III and Parliament the Olive Branch Petition asking for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An end to fighting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Repealing of the Intolerable / Coercive Acts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 written bill of rights for the colonists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led to the Declaration of Independence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As fighting continued in 1775, the colonists sent King George III and Parliament the Olive Branch Petition asking for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An end to fighting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Repealing of the Intolerable / Coercive Acts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 written bill of rights for the colonists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King George III refused!!!!!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led to the Declaration of Independence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By the end of 1775 many colonists were still unsure if the colonies should remain under British control or if they should break away and form their own nation.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In January 1776 Thomas Paine published a pamphlet titled </a:t>
            </a:r>
            <a:r>
              <a:rPr lang="en" i="1"/>
              <a:t>Common Sense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He used simple language that everyone could understand to explain why separation was necessary.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He also used Enlightenment ideas to talk about the kind of government we should create.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https://www.youtube.com/watch?v=ygOwpMZdOI4</a:t>
            </a:r>
            <a:r>
              <a:rPr lang="en"/>
              <a:t> 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</Words>
  <Application>Microsoft Office PowerPoint</Application>
  <PresentationFormat>On-screen Show (16:9)</PresentationFormat>
  <Paragraphs>56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Roboto Slab</vt:lpstr>
      <vt:lpstr>Roboto</vt:lpstr>
      <vt:lpstr>Arial</vt:lpstr>
      <vt:lpstr>marina</vt:lpstr>
      <vt:lpstr>Chapter 4 Section 3</vt:lpstr>
      <vt:lpstr>Reminder: What led to the Declaration of Independence</vt:lpstr>
      <vt:lpstr>Reminder: What led to the Declaration</vt:lpstr>
      <vt:lpstr>Reminder: What led to the Declaration</vt:lpstr>
      <vt:lpstr>Let’s think like someone during the Enlightenment</vt:lpstr>
      <vt:lpstr>What led to the Declaration of Independence</vt:lpstr>
      <vt:lpstr>What led to the Declaration of Independence</vt:lpstr>
      <vt:lpstr>What led to the Declaration of Independence</vt:lpstr>
      <vt:lpstr>What led to the Declaration of Independence</vt:lpstr>
      <vt:lpstr>What led to the Declaration of Independence?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Section 3</dc:title>
  <dc:creator>Lelko, Garrett</dc:creator>
  <cp:lastModifiedBy>Lelko, Garrett</cp:lastModifiedBy>
  <cp:revision>1</cp:revision>
  <dcterms:modified xsi:type="dcterms:W3CDTF">2016-11-01T17:32:21Z</dcterms:modified>
</cp:coreProperties>
</file>