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46647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5285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4428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5643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1393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9328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2460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9338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9845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Articles of Confederation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First Attempt at Creating a National Government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Thirteen Colonies or Are We One Nation?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Factors Encouraging Unity of </a:t>
            </a:r>
            <a:r>
              <a:rPr lang="en-US" u="sng" dirty="0"/>
              <a:t>Colonies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sng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English language</a:t>
            </a:r>
            <a:r>
              <a:rPr lang="en-US" dirty="0"/>
              <a:t>\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culture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single geographic unit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traditional hostility against one another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cooperated in common effort to win independence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from: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None/>
            </a:pP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221" y="1402378"/>
            <a:ext cx="5613779" cy="24599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49" y="4899570"/>
            <a:ext cx="6509981" cy="18424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One Nation or Thirteen continues…….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Factors against Unity: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u="sng" dirty="0"/>
          </a:p>
          <a:p>
            <a:pPr marL="457200" marR="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strong loyalties to their individual states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2.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large area </a:t>
            </a:r>
            <a:r>
              <a:rPr lang="en-US" dirty="0"/>
              <a:t>with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poor roads and inadequate transportation to communicate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3.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not 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interdependent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economically,</a:t>
            </a:r>
            <a:r>
              <a:rPr lang="en-US" dirty="0"/>
              <a:t>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traded more with West Indies and Europe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en-US" dirty="0"/>
              <a:t>no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common enemy to unite against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**  (1781-1789) U.S. underwent what many historians call a “Critical      Period”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3934" y="37198"/>
            <a:ext cx="2038066" cy="405712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624" y="1241946"/>
            <a:ext cx="6032309" cy="1419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“League of Friendship”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080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1777 - Articles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Confederation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proposed by the Continental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Congress</a:t>
            </a:r>
          </a:p>
          <a:p>
            <a:pPr marL="5080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1781 – ratified and the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Articles established a National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Government</a:t>
            </a:r>
          </a:p>
          <a:p>
            <a:pPr marL="5080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retained “its sovereignty, freedom, and independence.” (State Constitutions more important)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dirty="0" smtClean="0"/>
              <a:t>A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firm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“league of friendship” between the colonies – with a weak central govt.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905" y="4135272"/>
            <a:ext cx="6428095" cy="272272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90" y="4531058"/>
            <a:ext cx="4389757" cy="232694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Weaknesses of the A of C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n-US" sz="2800" b="0" i="0" u="sng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Central Govt.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Congress a one-house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legislature (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unicameral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-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delegates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13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states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casting one vote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  No 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chief executive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enforce the laws…WHY???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  No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courts </a:t>
            </a:r>
            <a:r>
              <a:rPr lang="en-US" dirty="0" smtClean="0"/>
              <a:t>for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disputes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between citizens of 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 </a:t>
            </a:r>
            <a:r>
              <a:rPr lang="en-US" sz="2800" b="0" i="0" u="sng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states,</a:t>
            </a:r>
            <a:r>
              <a:rPr lang="en-US" dirty="0" smtClean="0"/>
              <a:t> </a:t>
            </a:r>
            <a:r>
              <a:rPr lang="en-US" dirty="0" smtClean="0"/>
              <a:t>state courts only</a:t>
            </a: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 startAt="4"/>
            </a:pP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Congress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needed a 9/13 vote to enact laws (rarely were there more than 10 states present at one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time)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 startAt="4"/>
            </a:pPr>
            <a:r>
              <a:rPr lang="en-US" sz="2800" b="0" i="0" u="sng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amendments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needed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unanimous vote</a:t>
            </a:r>
            <a:r>
              <a:rPr lang="en-US" dirty="0"/>
              <a:t> </a:t>
            </a: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Weaknesses Continue…Lack of</a:t>
            </a:r>
            <a:br>
              <a:rPr lang="en-US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Legislative Power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dirty="0" smtClean="0"/>
              <a:t>No national taxes</a:t>
            </a:r>
            <a:r>
              <a:rPr lang="en-US" dirty="0"/>
              <a:t> </a:t>
            </a:r>
            <a:r>
              <a:rPr lang="en-US" dirty="0" smtClean="0"/>
              <a:t>instead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request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funds from 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states</a:t>
            </a: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dirty="0" smtClean="0"/>
              <a:t>Government and states can issue money</a:t>
            </a: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dirty="0" smtClean="0"/>
              <a:t>No national army instead state militias</a:t>
            </a: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dirty="0" smtClean="0"/>
              <a:t>Could not control foreign and domestic trade</a:t>
            </a: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dirty="0" smtClean="0"/>
              <a:t>Lacked respect and effectiveness with foreign leaders</a:t>
            </a:r>
            <a:endParaRPr lang="en-US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Achievements Under the A of C 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Pleased small farmers, frontier settlers, and city workers (Weak govt. didn’t threaten their rights and liberties)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Ended the Revolutionary War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Achieved the Treaty of Paris (1783)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Kept states united in name – if not always in fact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Passed the Land Ordinance of 1785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Passed the Northwest Ordinance of 1787</a:t>
            </a:r>
          </a:p>
          <a:p>
            <a:pPr marL="514350" marR="0" lvl="0" indent="-51435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WHY DOES IT FAIL???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Economic Factors…US in debt for over $50 million after the war!</a:t>
            </a: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Weak Central Government…”Nationalist” group forms speaking out against a weak central government (Washington, Madison and Hamilton)</a:t>
            </a: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America as a “Model” Country…are we headed to political violence</a:t>
            </a: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Annapolis Convention…Fix economic problems…very few states showed…but they all agreed for the need to meet again!!!</a:t>
            </a: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419</Words>
  <Application>Microsoft Office PowerPoint</Application>
  <PresentationFormat>Widescreen</PresentationFormat>
  <Paragraphs>51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Articles of Confederation</vt:lpstr>
      <vt:lpstr>Thirteen Colonies or Are We One Nation?</vt:lpstr>
      <vt:lpstr>One Nation or Thirteen continues…….</vt:lpstr>
      <vt:lpstr>“League of Friendship”</vt:lpstr>
      <vt:lpstr>Weaknesses of the A of C</vt:lpstr>
      <vt:lpstr>Weaknesses Continue…Lack of  Legislative Power</vt:lpstr>
      <vt:lpstr>Achievements Under the A of C </vt:lpstr>
      <vt:lpstr>WHY DOES IT FAIL???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Articles of Confederation</dc:title>
  <dc:creator>Lelko, Garrett</dc:creator>
  <cp:lastModifiedBy>Lelko, Garrett</cp:lastModifiedBy>
  <cp:revision>6</cp:revision>
  <dcterms:modified xsi:type="dcterms:W3CDTF">2016-12-05T14:58:44Z</dcterms:modified>
</cp:coreProperties>
</file>