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Declaration of Independence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Chapter 4 Section 3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71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first year of active warfare most of colonists were not certain whether they were</a:t>
            </a:r>
          </a:p>
          <a:p>
            <a:pPr marL="201168" lvl="1" indent="0">
              <a:buNone/>
            </a:pPr>
            <a:r>
              <a:rPr lang="en-US" dirty="0" smtClean="0"/>
              <a:t>Vast majority of colonists still very loyal to England (1</a:t>
            </a:r>
            <a:r>
              <a:rPr lang="en-US" baseline="30000" dirty="0" smtClean="0"/>
              <a:t>st</a:t>
            </a:r>
            <a:r>
              <a:rPr lang="en-US" dirty="0" smtClean="0"/>
              <a:t> or 2</a:t>
            </a:r>
            <a:r>
              <a:rPr lang="en-US" baseline="30000" dirty="0" smtClean="0"/>
              <a:t>nd</a:t>
            </a:r>
            <a:r>
              <a:rPr lang="en-US" dirty="0" smtClean="0"/>
              <a:t> generation)</a:t>
            </a:r>
          </a:p>
          <a:p>
            <a:pPr marL="201168" lvl="1" indent="0">
              <a:buNone/>
            </a:pPr>
            <a:endParaRPr lang="en-US" dirty="0" smtClean="0"/>
          </a:p>
          <a:p>
            <a:pPr marL="201168" lvl="1" indent="0">
              <a:buNone/>
            </a:pPr>
            <a:r>
              <a:rPr lang="en-US" dirty="0" smtClean="0"/>
              <a:t>1.  Fighting for their rights as English citizens within the Empire</a:t>
            </a:r>
            <a:endParaRPr lang="en-US" dirty="0"/>
          </a:p>
          <a:p>
            <a:pPr marL="201168" lvl="1" indent="0">
              <a:buNone/>
            </a:pPr>
            <a:r>
              <a:rPr lang="en-US" dirty="0" smtClean="0"/>
              <a:t>OR</a:t>
            </a:r>
          </a:p>
          <a:p>
            <a:pPr marL="201168" lvl="1" indent="0">
              <a:buNone/>
            </a:pPr>
            <a:r>
              <a:rPr lang="en-US" dirty="0" smtClean="0"/>
              <a:t>2.  Fighting for complete freedom/their independence</a:t>
            </a:r>
          </a:p>
          <a:p>
            <a:pPr marL="201168" lvl="1" indent="0">
              <a:buNone/>
            </a:pPr>
            <a:endParaRPr lang="en-US" dirty="0" smtClean="0"/>
          </a:p>
          <a:p>
            <a:pPr marL="201168" lvl="1" indent="0">
              <a:buNone/>
            </a:pPr>
            <a:r>
              <a:rPr lang="en-US" dirty="0" smtClean="0"/>
              <a:t>By the summer of 1776 – Colonists decided the War was for INDEPENDENCE!  How did this happen?</a:t>
            </a:r>
          </a:p>
          <a:p>
            <a:pPr marL="544068" lvl="1" indent="-342900">
              <a:buAutoNum type="alphaUcPeriod" startAt="2"/>
            </a:pPr>
            <a:endParaRPr lang="en-US" dirty="0"/>
          </a:p>
          <a:p>
            <a:pPr marL="544068" lvl="1" indent="-342900">
              <a:buAutoNum type="alphaUcPeriod" startAt="2"/>
            </a:pPr>
            <a:endParaRPr lang="en-US" dirty="0" smtClean="0"/>
          </a:p>
          <a:p>
            <a:pPr marL="20116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5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</a:t>
            </a:r>
            <a:r>
              <a:rPr lang="en-US" b="1" dirty="0" smtClean="0">
                <a:solidFill>
                  <a:srgbClr val="FF0000"/>
                </a:solidFill>
              </a:rPr>
              <a:t>Colonists were outraged by British military conduct plus their use of mercenaries (hired soldiers – 30,000 Hessians to fight for them…12,000 remained in America after war)</a:t>
            </a:r>
          </a:p>
          <a:p>
            <a:r>
              <a:rPr lang="en-US" dirty="0" smtClean="0"/>
              <a:t>2.  </a:t>
            </a:r>
            <a:r>
              <a:rPr lang="en-US" dirty="0"/>
              <a:t>C</a:t>
            </a:r>
            <a:r>
              <a:rPr lang="en-US" dirty="0" smtClean="0"/>
              <a:t>olonists believed that declaration would entitle captured Am. soldiers the status of prisoners of war rather than traitors to the crown</a:t>
            </a:r>
          </a:p>
          <a:p>
            <a:r>
              <a:rPr lang="en-US" dirty="0" smtClean="0"/>
              <a:t>3.  </a:t>
            </a:r>
            <a:r>
              <a:rPr lang="en-US" b="1" dirty="0" smtClean="0">
                <a:solidFill>
                  <a:srgbClr val="FF0000"/>
                </a:solidFill>
              </a:rPr>
              <a:t>Thomas Paine’s pamphlet “Common Sense” convinced colonists that independence was the only sensible goal…500,000 copies sold (Wrote in </a:t>
            </a:r>
            <a:r>
              <a:rPr lang="en-US" b="1" dirty="0" err="1" smtClean="0">
                <a:solidFill>
                  <a:srgbClr val="FF0000"/>
                </a:solidFill>
              </a:rPr>
              <a:t>plain,clear</a:t>
            </a:r>
            <a:r>
              <a:rPr lang="en-US" b="1" dirty="0" smtClean="0">
                <a:solidFill>
                  <a:srgbClr val="FF0000"/>
                </a:solidFill>
              </a:rPr>
              <a:t> simple English)</a:t>
            </a:r>
          </a:p>
          <a:p>
            <a:r>
              <a:rPr lang="en-US" dirty="0" smtClean="0"/>
              <a:t>4.  American forces had faired well against British troops inflicting heavy casualties and forcing them to evacuate Boston.  Achievements instilled confidence in declaring independence</a:t>
            </a:r>
          </a:p>
          <a:p>
            <a:r>
              <a:rPr lang="en-US" dirty="0" smtClean="0"/>
              <a:t>5.  Colonial leaders believed independence would help the colonies to secure assistance from foreign nations – especially France who wanted revenge of the French and Indian 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1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of the Declaration of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Benjamin Franklin and John Adams main contributors</a:t>
            </a:r>
          </a:p>
          <a:p>
            <a:endParaRPr lang="en-US" dirty="0" smtClean="0"/>
          </a:p>
          <a:p>
            <a:r>
              <a:rPr lang="en-US" dirty="0" smtClean="0"/>
              <a:t>2.  Written chiefly by Thomas Jefferson – drew heavily on the ideas of John Locke</a:t>
            </a:r>
          </a:p>
          <a:p>
            <a:pPr lvl="1"/>
            <a:r>
              <a:rPr lang="en-US" dirty="0" smtClean="0"/>
              <a:t>Exaggerated “all men are created equal” (slaves)</a:t>
            </a:r>
          </a:p>
          <a:p>
            <a:pPr lvl="1"/>
            <a:r>
              <a:rPr lang="en-US" dirty="0" smtClean="0"/>
              <a:t>Some of the grievances against the King.  </a:t>
            </a:r>
          </a:p>
          <a:p>
            <a:pPr lvl="1"/>
            <a:endParaRPr lang="en-US" sz="2000" dirty="0"/>
          </a:p>
          <a:p>
            <a:pPr marL="201168" lvl="1" indent="0">
              <a:buNone/>
            </a:pPr>
            <a:r>
              <a:rPr lang="en-US" sz="2000" dirty="0" smtClean="0"/>
              <a:t>3.  </a:t>
            </a:r>
            <a:r>
              <a:rPr lang="en-US" dirty="0" smtClean="0"/>
              <a:t>July </a:t>
            </a:r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, 1776 – Second Continental Congress speaking for American colonists formally adopted the document</a:t>
            </a:r>
          </a:p>
          <a:p>
            <a:pPr marL="20116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45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Ideas of the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Introduction – “Preamble” –  (Purpose and Rational </a:t>
            </a:r>
            <a:r>
              <a:rPr lang="en-US" smtClean="0"/>
              <a:t>of Declaration)</a:t>
            </a:r>
            <a:endParaRPr lang="en-US" dirty="0" smtClean="0"/>
          </a:p>
          <a:p>
            <a:pPr lvl="1"/>
            <a:r>
              <a:rPr lang="en-US" dirty="0" smtClean="0"/>
              <a:t>“dissolve the political bands which have connected them”</a:t>
            </a:r>
          </a:p>
          <a:p>
            <a:r>
              <a:rPr lang="en-US" dirty="0" smtClean="0"/>
              <a:t>2.  Democratic Philosophy of Government</a:t>
            </a:r>
          </a:p>
          <a:p>
            <a:pPr lvl="1"/>
            <a:r>
              <a:rPr lang="en-US" dirty="0" smtClean="0"/>
              <a:t>Asserting the rights of all people</a:t>
            </a:r>
          </a:p>
          <a:p>
            <a:r>
              <a:rPr lang="en-US" dirty="0" smtClean="0"/>
              <a:t>3.  List of Grievances</a:t>
            </a:r>
          </a:p>
          <a:p>
            <a:pPr lvl="1"/>
            <a:r>
              <a:rPr lang="en-US" dirty="0" smtClean="0"/>
              <a:t>Against the King and Parliament</a:t>
            </a:r>
          </a:p>
          <a:p>
            <a:r>
              <a:rPr lang="en-US" dirty="0" smtClean="0"/>
              <a:t>4.  Conclusion</a:t>
            </a:r>
          </a:p>
          <a:p>
            <a:pPr lvl="1"/>
            <a:r>
              <a:rPr lang="en-US" dirty="0" smtClean="0"/>
              <a:t>Freedom and independence of the 13 colonies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90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 of the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Proclamation of New Ideas – for its time were revolutionary</a:t>
            </a:r>
          </a:p>
          <a:p>
            <a:r>
              <a:rPr lang="en-US" dirty="0" smtClean="0"/>
              <a:t>2.  Effects upon the American Revolution – elevated the colonial struggle and encouraged France and Spain to assist the colonists</a:t>
            </a:r>
          </a:p>
          <a:p>
            <a:r>
              <a:rPr lang="en-US" dirty="0" smtClean="0"/>
              <a:t>3.  Long –Term Effects Throughout the World – became a source of inspiration</a:t>
            </a:r>
          </a:p>
          <a:p>
            <a:r>
              <a:rPr lang="en-US" dirty="0" smtClean="0"/>
              <a:t>4.  Long – Term Effects Within the United States – inspired movements for </a:t>
            </a:r>
            <a:r>
              <a:rPr lang="en-US" smtClean="0"/>
              <a:t>democratic reforms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72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412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Declaration of Independence</vt:lpstr>
      <vt:lpstr>Background</vt:lpstr>
      <vt:lpstr>Reasons </vt:lpstr>
      <vt:lpstr>Authorship of the Declaration of Independence</vt:lpstr>
      <vt:lpstr>Basic Ideas of the Declaration</vt:lpstr>
      <vt:lpstr>Significance of the Declaration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Independence</dc:title>
  <dc:creator>Hank, Thomas</dc:creator>
  <cp:lastModifiedBy>Lelko, Garrett</cp:lastModifiedBy>
  <cp:revision>11</cp:revision>
  <dcterms:created xsi:type="dcterms:W3CDTF">2015-10-25T17:06:16Z</dcterms:created>
  <dcterms:modified xsi:type="dcterms:W3CDTF">2016-10-27T11:39:08Z</dcterms:modified>
</cp:coreProperties>
</file>