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Raleway" panose="020B0604020202020204" charset="0"/>
      <p:regular r:id="rId13"/>
      <p:bold r:id="rId14"/>
      <p:italic r:id="rId15"/>
      <p:boldItalic r:id="rId16"/>
    </p:embeddedFont>
    <p:embeddedFont>
      <p:font typeface="Source Sans Pro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75862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8236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9855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0385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131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1119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4633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3131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3949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640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6921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311700" y="743000"/>
            <a:ext cx="8520600" cy="2006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1700" y="2845181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39" name="Shape 3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800"/>
            </a:lvl1pPr>
            <a:lvl2pPr lvl="1" algn="ctr">
              <a:spcBef>
                <a:spcPts val="0"/>
              </a:spcBef>
              <a:buSzPct val="100000"/>
              <a:defRPr sz="3800"/>
            </a:lvl2pPr>
            <a:lvl3pPr lvl="2" algn="ctr">
              <a:spcBef>
                <a:spcPts val="0"/>
              </a:spcBef>
              <a:buSzPct val="100000"/>
              <a:defRPr sz="3800"/>
            </a:lvl3pPr>
            <a:lvl4pPr lvl="3" algn="ctr">
              <a:spcBef>
                <a:spcPts val="0"/>
              </a:spcBef>
              <a:buSzPct val="100000"/>
              <a:defRPr sz="3800"/>
            </a:lvl4pPr>
            <a:lvl5pPr lvl="4" algn="ctr">
              <a:spcBef>
                <a:spcPts val="0"/>
              </a:spcBef>
              <a:buSzPct val="100000"/>
              <a:defRPr sz="3800"/>
            </a:lvl5pPr>
            <a:lvl6pPr lvl="5" algn="ctr">
              <a:spcBef>
                <a:spcPts val="0"/>
              </a:spcBef>
              <a:buSzPct val="100000"/>
              <a:defRPr sz="3800"/>
            </a:lvl6pPr>
            <a:lvl7pPr lvl="6" algn="ctr">
              <a:spcBef>
                <a:spcPts val="0"/>
              </a:spcBef>
              <a:buSzPct val="100000"/>
              <a:defRPr sz="3800"/>
            </a:lvl7pPr>
            <a:lvl8pPr lvl="7" algn="ctr">
              <a:spcBef>
                <a:spcPts val="0"/>
              </a:spcBef>
              <a:buSzPct val="100000"/>
              <a:defRPr sz="3800"/>
            </a:lvl8pPr>
            <a:lvl9pPr lvl="8" algn="ctr">
              <a:spcBef>
                <a:spcPts val="0"/>
              </a:spcBef>
              <a:buSzPct val="100000"/>
              <a:defRPr sz="3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Source Sans Pro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  <a:endParaRPr lang="en" sz="1000">
              <a:solidFill>
                <a:schemeClr val="lt2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Mughal Empire in India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 Review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Mid-16th Century to Mid-19th Century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Mix of religious tolerance and intolerance (Aurangzeb)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Culture, economic, and political success and failures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Relatively strong militarily</a:t>
            </a:r>
          </a:p>
          <a:p>
            <a:pPr marL="457200" lvl="0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Ultimate demise in 1850s by Europe- British trade!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Origins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Mughals- means Mongols, descended from a combo of Muslim Turks, Afghans, and Genghis Khan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Originally Muslim vs. Hindu conflicts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Turkish warlords called the Delhi Sultanate conquered Hindus between 13th and 16th centuries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Many sultans ruled including Timur the Lame, who destroyed main city of Delhi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Babur- Founder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11 year old boy inherited territory in present day Uzbekistan/Tajikistan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Slowly swept down through India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Brilliant general</a:t>
            </a:r>
          </a:p>
          <a:p>
            <a:pPr marL="914400" lvl="1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Defeated a Delhi Sultanate army, outnumbered 12,000 to 100,000</a:t>
            </a:r>
          </a:p>
          <a:p>
            <a:pPr marL="457200" lvl="0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Although lineage lost most of the territory, the Mughal Empire stage was set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Akbar- Part 1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Grandson of Babur led Mughal Empire to Golden Age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Philosophy- aggressive King with military power</a:t>
            </a:r>
          </a:p>
          <a:p>
            <a:pPr marL="914400" lvl="1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Utilized cannons and gunpowder</a:t>
            </a:r>
          </a:p>
          <a:p>
            <a:pPr marL="914400" lvl="1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Smart- often allowed rajputs (Hindu military personnel) to be officers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Akbar- Part 2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" sz="2000">
                <a:solidFill>
                  <a:schemeClr val="dk2"/>
                </a:solidFill>
              </a:rPr>
              <a:t>Liberal Leader</a:t>
            </a:r>
          </a:p>
          <a:p>
            <a:pPr marL="914400" lvl="1" indent="-3556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" sz="2000">
                <a:solidFill>
                  <a:schemeClr val="dk2"/>
                </a:solidFill>
              </a:rPr>
              <a:t>Cultural blending- tolerant of Hindus, did not force them to convert</a:t>
            </a:r>
          </a:p>
          <a:p>
            <a:pPr marL="914400" lvl="1" indent="-3556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" sz="2000">
                <a:solidFill>
                  <a:schemeClr val="dk2"/>
                </a:solidFill>
              </a:rPr>
              <a:t>Natives and foreigners could have political power</a:t>
            </a:r>
          </a:p>
          <a:p>
            <a:pPr marL="914400" lvl="1" indent="-3556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" sz="2000">
                <a:solidFill>
                  <a:schemeClr val="dk2"/>
                </a:solidFill>
              </a:rPr>
              <a:t>Fair and affordable graduated income tax</a:t>
            </a:r>
          </a:p>
          <a:p>
            <a:pPr marL="914400" lvl="1" indent="-3556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" sz="2000">
                <a:solidFill>
                  <a:schemeClr val="dk2"/>
                </a:solidFill>
              </a:rPr>
              <a:t>Language and Culture- creation of Urdu, language of present-day Pakistan</a:t>
            </a:r>
          </a:p>
          <a:p>
            <a:pPr marL="914400" lvl="1" indent="-3556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" sz="2000">
                <a:solidFill>
                  <a:schemeClr val="dk2"/>
                </a:solidFill>
              </a:rPr>
              <a:t>Miniatures- highly detailed art, </a:t>
            </a:r>
            <a:r>
              <a:rPr lang="en" sz="2000" i="1">
                <a:solidFill>
                  <a:schemeClr val="dk2"/>
                </a:solidFill>
              </a:rPr>
              <a:t>Akbarnamah</a:t>
            </a:r>
            <a:r>
              <a:rPr lang="en" sz="2000">
                <a:solidFill>
                  <a:schemeClr val="dk2"/>
                </a:solidFill>
              </a:rPr>
              <a:t> told the rise of Akbar</a:t>
            </a:r>
          </a:p>
          <a:p>
            <a:pPr marL="914400" lvl="1" indent="-3556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" sz="2000">
                <a:solidFill>
                  <a:schemeClr val="dk2"/>
                </a:solidFill>
              </a:rPr>
              <a:t>Architecture was grand and had Hindu themes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Akbar’s Successors- Jahangir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Jahangir</a:t>
            </a:r>
          </a:p>
          <a:p>
            <a:pPr marL="914400" lvl="1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Wife had most of power, Nur Jahan</a:t>
            </a:r>
          </a:p>
          <a:p>
            <a:pPr marL="914400" lvl="1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Rejected one son, led to religious tension… Islam vs. Sikhs (religious group that combined Hinduism and Sufism)... Protected the banished son which led to torture of Sikh leader</a:t>
            </a:r>
          </a:p>
          <a:p>
            <a:pPr marL="914400" lvl="1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Set stage for future religious intolerance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Akbar’s Successors- Shah Jahan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Shah Jahan</a:t>
            </a:r>
          </a:p>
          <a:p>
            <a:pPr marL="914400" lvl="1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Assassinated all rivals to get crown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Best time period for architecture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Taj Mahal- built as dedicated to wife’s memory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Focused on Taj Mahal and art, people suffered from famine and taxes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Akbar’s Successors- Aurangzeb 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Aurangzeb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Took control through civil war and executed brother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Grew empire to largest size, but power was weakened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Strictly enforced Islam, taxed non-Muslims heavily, rejected Hindus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Led to Sikhs becoming a brotherhood of warriors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Resources in empire were shot, Aurangzeb died, sons ruled poorly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 West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European traders began settling the region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Portuguese and Dutch came first for trade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French and English came next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Aurangzeb gave them the Port of Bombay…</a:t>
            </a:r>
          </a:p>
          <a:p>
            <a:pPr marL="914400" lvl="1" indent="-3556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2000">
                <a:solidFill>
                  <a:srgbClr val="000000"/>
                </a:solidFill>
              </a:rPr>
              <a:t>Key to controlling India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401</Words>
  <Application>Microsoft Office PowerPoint</Application>
  <PresentationFormat>On-screen Show (16:9)</PresentationFormat>
  <Paragraphs>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Raleway</vt:lpstr>
      <vt:lpstr>Arial</vt:lpstr>
      <vt:lpstr>Source Sans Pro</vt:lpstr>
      <vt:lpstr>plum</vt:lpstr>
      <vt:lpstr>Mughal Empire in India</vt:lpstr>
      <vt:lpstr>Origins</vt:lpstr>
      <vt:lpstr>Babur- Founder</vt:lpstr>
      <vt:lpstr>Akbar- Part 1</vt:lpstr>
      <vt:lpstr>Akbar- Part 2</vt:lpstr>
      <vt:lpstr>Akbar’s Successors- Jahangir</vt:lpstr>
      <vt:lpstr>Akbar’s Successors- Shah Jahan</vt:lpstr>
      <vt:lpstr>Akbar’s Successors- Aurangzeb </vt:lpstr>
      <vt:lpstr>The West</vt:lpstr>
      <vt:lpstr>In Review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Mughal Empire in India</dc:title>
  <dc:creator>Lelko, Garrett</dc:creator>
  <cp:lastModifiedBy>Lelko, Garrett</cp:lastModifiedBy>
  <cp:revision>1</cp:revision>
  <dcterms:modified xsi:type="dcterms:W3CDTF">2016-09-20T14:00:06Z</dcterms:modified>
</cp:coreProperties>
</file>