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9445570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32134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42151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73208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638818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16844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71489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801785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96229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27979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689782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0631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77557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51763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18106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75770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067890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89849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829645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77063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89536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040658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Shape 2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7332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292141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4666227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986484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7311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10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4958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0428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724431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522511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79009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asybib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Russian Relations 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Syria- When?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311700" y="39457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Syria- What &amp; Why?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Syria- Works Cited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Chechnya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Chechnya- Who?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Chechnya- When?</a:t>
            </a:r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311700" y="39457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Chechnya- What &amp; Why?</a:t>
            </a:r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Chechnya- Works Cited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Russia</a:t>
            </a:r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Russia- Who?</a:t>
            </a:r>
          </a:p>
        </p:txBody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Group PPT Instructions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Requirements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/>
              <a:t>4 Slides w/ at least 5 bullets and 1 picture per slide</a:t>
            </a:r>
          </a:p>
          <a:p>
            <a:pPr marL="1371600" lvl="2" indent="-228600" rtl="0">
              <a:spcBef>
                <a:spcPts val="0"/>
              </a:spcBef>
            </a:pPr>
            <a:r>
              <a:rPr lang="en"/>
              <a:t>Who?</a:t>
            </a:r>
          </a:p>
          <a:p>
            <a:pPr marL="1828800" lvl="3" indent="-228600" rtl="0">
              <a:spcBef>
                <a:spcPts val="0"/>
              </a:spcBef>
            </a:pPr>
            <a:r>
              <a:rPr lang="en"/>
              <a:t>Key countries, cities, bodies of water</a:t>
            </a:r>
          </a:p>
          <a:p>
            <a:pPr marL="1828800" lvl="3" indent="-228600" rtl="0">
              <a:spcBef>
                <a:spcPts val="0"/>
              </a:spcBef>
            </a:pPr>
            <a:r>
              <a:rPr lang="en"/>
              <a:t>People Involved</a:t>
            </a:r>
          </a:p>
          <a:p>
            <a:pPr marL="1371600" lvl="2" indent="-228600" rtl="0">
              <a:spcBef>
                <a:spcPts val="0"/>
              </a:spcBef>
            </a:pPr>
            <a:r>
              <a:rPr lang="en"/>
              <a:t>When?</a:t>
            </a:r>
          </a:p>
          <a:p>
            <a:pPr marL="1828800" lvl="3" indent="-228600" rtl="0">
              <a:spcBef>
                <a:spcPts val="0"/>
              </a:spcBef>
            </a:pPr>
            <a:r>
              <a:rPr lang="en"/>
              <a:t>Brief timeline of key issues with country</a:t>
            </a:r>
          </a:p>
          <a:p>
            <a:pPr marL="1371600" lvl="2" indent="-228600" rtl="0">
              <a:spcBef>
                <a:spcPts val="0"/>
              </a:spcBef>
            </a:pPr>
            <a:r>
              <a:rPr lang="en"/>
              <a:t>What &amp; Why?</a:t>
            </a:r>
          </a:p>
          <a:p>
            <a:pPr marL="1828800" lvl="3" indent="-228600" rtl="0">
              <a:spcBef>
                <a:spcPts val="0"/>
              </a:spcBef>
            </a:pPr>
            <a:r>
              <a:rPr lang="en"/>
              <a:t>What is happening between Russia and the country</a:t>
            </a:r>
          </a:p>
          <a:p>
            <a:pPr marL="1828800" lvl="3" indent="-228600" rtl="0">
              <a:spcBef>
                <a:spcPts val="0"/>
              </a:spcBef>
            </a:pPr>
            <a:r>
              <a:rPr lang="en"/>
              <a:t>Why is this happening? (ex. Politics, economics, etc.)</a:t>
            </a:r>
          </a:p>
          <a:p>
            <a:pPr marL="1371600" lvl="2" indent="-228600" rtl="0">
              <a:spcBef>
                <a:spcPts val="0"/>
              </a:spcBef>
            </a:pPr>
            <a:r>
              <a:rPr lang="en"/>
              <a:t>Works Cited</a:t>
            </a:r>
          </a:p>
          <a:p>
            <a:pPr marL="1828800" lvl="3" indent="-228600" rtl="0">
              <a:spcBef>
                <a:spcPts val="0"/>
              </a:spcBef>
            </a:pPr>
            <a:r>
              <a:rPr lang="en"/>
              <a:t>All sources used properly formatted with MLA</a:t>
            </a:r>
          </a:p>
          <a:p>
            <a:pPr marL="1828800" lvl="3" indent="-228600" rtl="0">
              <a:spcBef>
                <a:spcPts val="0"/>
              </a:spcBef>
            </a:pPr>
            <a:r>
              <a:rPr lang="en"/>
              <a:t>At least 3 quality sources</a:t>
            </a:r>
          </a:p>
          <a:p>
            <a:pPr marL="1828800" lvl="3" indent="-228600">
              <a:spcBef>
                <a:spcPts val="0"/>
              </a:spcBef>
            </a:pPr>
            <a:r>
              <a:rPr lang="en" u="sng">
                <a:solidFill>
                  <a:schemeClr val="hlink"/>
                </a:solidFill>
                <a:hlinkClick r:id="rId3"/>
              </a:rPr>
              <a:t>http://www.easybib.com/</a:t>
            </a:r>
            <a:r>
              <a:rPr lang="en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Russia- When?</a:t>
            </a:r>
          </a:p>
        </p:txBody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311700" y="39457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Russia- What &amp; Why?</a:t>
            </a:r>
          </a:p>
        </p:txBody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Russia- Works Cited</a:t>
            </a:r>
          </a:p>
        </p:txBody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United States</a:t>
            </a:r>
          </a:p>
        </p:txBody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United States- Who?</a:t>
            </a:r>
          </a:p>
        </p:txBody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United States- When?</a:t>
            </a:r>
          </a:p>
        </p:txBody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311700" y="39457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United States- What &amp; Why?</a:t>
            </a:r>
          </a:p>
        </p:txBody>
      </p:sp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United States- Works Cited</a:t>
            </a:r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Georgia</a:t>
            </a:r>
          </a:p>
        </p:txBody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Georgia- Who?</a:t>
            </a:r>
          </a:p>
        </p:txBody>
      </p:sp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Ukraine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Georgia- When?</a:t>
            </a:r>
          </a:p>
        </p:txBody>
      </p:sp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xfrm>
            <a:off x="311700" y="39457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Georgia- What &amp; Why?</a:t>
            </a:r>
          </a:p>
        </p:txBody>
      </p:sp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Georgia- Works Cited</a:t>
            </a:r>
          </a:p>
        </p:txBody>
      </p:sp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Ukraine- Who?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Ukraine- When?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39457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Ukraine- What &amp; Why?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39285"/>
              <a:buFont typeface="Arial"/>
              <a:buNone/>
            </a:pPr>
            <a:r>
              <a:rPr lang="en"/>
              <a:t>Ukraine- Works Cited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Syria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Syria- Who?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On-screen Show (16:9)</PresentationFormat>
  <Paragraphs>46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Arial</vt:lpstr>
      <vt:lpstr>simple-light-2</vt:lpstr>
      <vt:lpstr>Russian Relations </vt:lpstr>
      <vt:lpstr>Group PPT Instructions</vt:lpstr>
      <vt:lpstr>Ukraine</vt:lpstr>
      <vt:lpstr>Ukraine- Who?</vt:lpstr>
      <vt:lpstr>Ukraine- When?</vt:lpstr>
      <vt:lpstr>Ukraine- What &amp; Why?</vt:lpstr>
      <vt:lpstr>Ukraine- Works Cited</vt:lpstr>
      <vt:lpstr>Syria</vt:lpstr>
      <vt:lpstr>Syria- Who?</vt:lpstr>
      <vt:lpstr>Syria- When?</vt:lpstr>
      <vt:lpstr>Syria- What &amp; Why?</vt:lpstr>
      <vt:lpstr>Syria- Works Cited</vt:lpstr>
      <vt:lpstr>Chechnya</vt:lpstr>
      <vt:lpstr>Chechnya- Who?</vt:lpstr>
      <vt:lpstr>Chechnya- When?</vt:lpstr>
      <vt:lpstr>Chechnya- What &amp; Why?</vt:lpstr>
      <vt:lpstr>Chechnya- Works Cited</vt:lpstr>
      <vt:lpstr>Russia</vt:lpstr>
      <vt:lpstr>Russia- Who?</vt:lpstr>
      <vt:lpstr>Russia- When?</vt:lpstr>
      <vt:lpstr>Russia- What &amp; Why?</vt:lpstr>
      <vt:lpstr>Russia- Works Cited</vt:lpstr>
      <vt:lpstr>United States</vt:lpstr>
      <vt:lpstr>United States- Who?</vt:lpstr>
      <vt:lpstr>United States- When?</vt:lpstr>
      <vt:lpstr>United States- What &amp; Why?</vt:lpstr>
      <vt:lpstr>United States- Works Cited</vt:lpstr>
      <vt:lpstr>Georgia</vt:lpstr>
      <vt:lpstr>Georgia- Who?</vt:lpstr>
      <vt:lpstr>Georgia- When?</vt:lpstr>
      <vt:lpstr>Georgia- What &amp; Why?</vt:lpstr>
      <vt:lpstr>Georgia- Works Cited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Russian Relations</dc:title>
  <dc:creator>Lelko, Garrett</dc:creator>
  <cp:lastModifiedBy>Lelko, Garrett</cp:lastModifiedBy>
  <cp:revision>2</cp:revision>
  <dcterms:modified xsi:type="dcterms:W3CDTF">2017-05-03T15:57:14Z</dcterms:modified>
</cp:coreProperties>
</file>