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922138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63202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53831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59511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62694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976269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09529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88484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Renaissance Project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0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Directions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11700" y="498750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/>
              <a:t>Slide 1- Title Slide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/>
              <a:t>Picture of Person, Birth/Death, Country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Slide 2- Person Slide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/>
              <a:t>Picture of Person, 5 most important facts (bullet points)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Slide 3- Work Slide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/>
              <a:t>Picture of Work, 5 facts about the work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Slide 4- Thesis Slide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/>
              <a:t>Thesis Statement About Work</a:t>
            </a:r>
          </a:p>
          <a:p>
            <a:pPr marL="1371600" lvl="2" indent="-228600" rtl="0">
              <a:spcBef>
                <a:spcPts val="0"/>
              </a:spcBef>
            </a:pPr>
            <a:r>
              <a:rPr lang="en"/>
              <a:t>Three bullet points of evidence defending your thesis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/>
              <a:t>EXAMPLE- Donatello’s </a:t>
            </a:r>
            <a:r>
              <a:rPr lang="en" i="1"/>
              <a:t>St. John The Evangelist</a:t>
            </a:r>
            <a:r>
              <a:rPr lang="en"/>
              <a:t> statue demonstrates the importance of religion in his personal life and the Renaissance time period overall</a:t>
            </a:r>
          </a:p>
          <a:p>
            <a:pPr marL="1371600" lvl="2" indent="-228600" rtl="0">
              <a:spcBef>
                <a:spcPts val="0"/>
              </a:spcBef>
            </a:pPr>
            <a:r>
              <a:rPr lang="en"/>
              <a:t>Evidence 1- Fact about Donatello’s upbringing</a:t>
            </a:r>
          </a:p>
          <a:p>
            <a:pPr marL="1371600" lvl="2" indent="-228600" rtl="0">
              <a:spcBef>
                <a:spcPts val="0"/>
              </a:spcBef>
            </a:pPr>
            <a:r>
              <a:rPr lang="en"/>
              <a:t>Evidence 2- Religious themes in this sculpture</a:t>
            </a:r>
          </a:p>
          <a:p>
            <a:pPr marL="1371600" lvl="2" indent="-228600" rtl="0">
              <a:spcBef>
                <a:spcPts val="0"/>
              </a:spcBef>
            </a:pPr>
            <a:r>
              <a:rPr lang="en"/>
              <a:t>Evidence 3- Importance of religion in funding art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Slide 5- Works Cited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/>
              <a:t>Cite all 6 sources using MLA format!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Title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Person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Work</a:t>
            </a:r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Thesis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Works Cited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(16:9)</PresentationFormat>
  <Paragraphs>22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simple-light-2</vt:lpstr>
      <vt:lpstr>Renaissance Project</vt:lpstr>
      <vt:lpstr>Directions</vt:lpstr>
      <vt:lpstr>Title</vt:lpstr>
      <vt:lpstr>Person</vt:lpstr>
      <vt:lpstr>Work</vt:lpstr>
      <vt:lpstr>Thesis</vt:lpstr>
      <vt:lpstr>Works Cited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Renaissance Project</dc:title>
  <dc:creator>Lelko, Garrett</dc:creator>
  <cp:lastModifiedBy>Lelko, Garrett</cp:lastModifiedBy>
  <cp:revision>1</cp:revision>
  <dcterms:modified xsi:type="dcterms:W3CDTF">2016-10-21T12:50:03Z</dcterms:modified>
</cp:coreProperties>
</file>