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7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2457671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323411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632285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005228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625087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771898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497698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51805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20943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542918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968956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08413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979267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296859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196522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36243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ctionary.com/browse/social-organization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Isms and Acies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World Ideologies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Theocracy</a:t>
            </a:r>
          </a:p>
        </p:txBody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30200" rtl="0">
              <a:spcBef>
                <a:spcPts val="0"/>
              </a:spcBef>
              <a:buClr>
                <a:srgbClr val="000000"/>
              </a:buClr>
              <a:buSzPct val="100000"/>
              <a:buFont typeface="Verdana"/>
            </a:pP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a system of government in which priests rule in the name of God or a god.</a:t>
            </a:r>
          </a:p>
          <a:p>
            <a:pPr marL="457200" lvl="0" indent="-330200">
              <a:spcBef>
                <a:spcPts val="0"/>
              </a:spcBef>
              <a:buClr>
                <a:srgbClr val="000000"/>
              </a:buClr>
              <a:buSzPct val="100000"/>
              <a:buFont typeface="Verdana"/>
            </a:pP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Religion is more important than anything else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Secularism</a:t>
            </a:r>
          </a:p>
        </p:txBody>
      </p:sp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30200" rtl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the belief that important public matters should be conducted without the introduction of a religious element</a:t>
            </a:r>
          </a:p>
          <a:p>
            <a:pPr marL="457200" lvl="0" indent="-330200">
              <a:spcBef>
                <a:spcPts val="0"/>
              </a:spcBef>
              <a:buClr>
                <a:srgbClr val="000000"/>
              </a:buClr>
              <a:buSzPct val="100000"/>
              <a:buFont typeface="Verdana"/>
            </a:pP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Separation of church and state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Capitalism</a:t>
            </a:r>
          </a:p>
        </p:txBody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30200" rtl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an economic system in which investment in and ownership of the means of production, distribution, and exchange of wealth is made and maintained chiefly by private individuals or corporations</a:t>
            </a:r>
          </a:p>
          <a:p>
            <a:pPr marL="457200" lvl="0" indent="-330200" rtl="0">
              <a:spcBef>
                <a:spcPts val="0"/>
              </a:spcBef>
              <a:buClr>
                <a:srgbClr val="000000"/>
              </a:buClr>
              <a:buSzPct val="100000"/>
              <a:buFont typeface="Verdana"/>
            </a:pP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Limited government involvement</a:t>
            </a:r>
          </a:p>
          <a:p>
            <a:pPr marL="457200" lvl="0" indent="-330200">
              <a:spcBef>
                <a:spcPts val="0"/>
              </a:spcBef>
              <a:buClr>
                <a:srgbClr val="000000"/>
              </a:buClr>
              <a:buSzPct val="100000"/>
              <a:buFont typeface="Verdana"/>
            </a:pP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If you are good, you will make more money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Communism</a:t>
            </a:r>
          </a:p>
        </p:txBody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3020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a theory or system of social organization based on the holding of all property in common, actual ownership being given to the community as a whole or to the state.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Socialism</a:t>
            </a:r>
          </a:p>
        </p:txBody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30200" rtl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a theory or system of </a:t>
            </a: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  <a:hlinkClick r:id="rId3"/>
              </a:rPr>
              <a:t>social organization</a:t>
            </a: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 that advocates the vesting ofthe ownership and control of the means of production and distribution,of capital, land, etc., in the community as a whole.</a:t>
            </a:r>
          </a:p>
          <a:p>
            <a:pPr marL="457200" lvl="0" indent="-330200">
              <a:spcBef>
                <a:spcPts val="0"/>
              </a:spcBef>
              <a:buClr>
                <a:srgbClr val="000000"/>
              </a:buClr>
              <a:buSzPct val="100000"/>
              <a:buFont typeface="Verdana"/>
            </a:pP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The government assists private organizations, utilizes taxes, and regulates what is done for the good of the whole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Fascism</a:t>
            </a:r>
          </a:p>
        </p:txBody>
      </p:sp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30200" rtl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a governmental system led by a dictator having complete power, forcibly suppressing opposition and criticism, regimenting all industry, commerce, etc., and emphasizing an aggressive nationalism and often racism.</a:t>
            </a:r>
          </a:p>
          <a:p>
            <a:pPr marL="457200" lvl="0" indent="-330200">
              <a:spcBef>
                <a:spcPts val="0"/>
              </a:spcBef>
              <a:buClr>
                <a:srgbClr val="000000"/>
              </a:buClr>
              <a:buSzPct val="100000"/>
              <a:buFont typeface="Verdana"/>
            </a:pP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Leader uses a select few to enforce beliefs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Autocracy</a:t>
            </a:r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30200" rtl="0">
              <a:spcBef>
                <a:spcPts val="0"/>
              </a:spcBef>
              <a:buClr>
                <a:srgbClr val="000000"/>
              </a:buClr>
              <a:buSzPct val="100000"/>
              <a:buFont typeface="Verdana"/>
            </a:pP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Government in which one person has uncontrolled or unlimited authority over others</a:t>
            </a:r>
          </a:p>
          <a:p>
            <a:pPr marL="457200" lvl="0" indent="-330200" rtl="0">
              <a:spcBef>
                <a:spcPts val="0"/>
              </a:spcBef>
              <a:buClr>
                <a:srgbClr val="000000"/>
              </a:buClr>
              <a:buSzPct val="100000"/>
              <a:buFont typeface="Verdana"/>
            </a:pP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Ruled by a leader called an autocrat</a:t>
            </a:r>
          </a:p>
          <a:p>
            <a:pPr marL="457200" lvl="0" indent="-330200">
              <a:spcBef>
                <a:spcPts val="0"/>
              </a:spcBef>
              <a:buClr>
                <a:srgbClr val="000000"/>
              </a:buClr>
              <a:buSzPct val="100000"/>
              <a:buFont typeface="Verdana"/>
            </a:pP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Limited power for the people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Monarchy</a:t>
            </a:r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30200" rtl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a state or nation in which the supreme power is lodged into a monarch and his/her family</a:t>
            </a:r>
          </a:p>
          <a:p>
            <a:pPr marL="457200" lvl="0" indent="-330200" rtl="0">
              <a:spcBef>
                <a:spcPts val="0"/>
              </a:spcBef>
              <a:buClr>
                <a:srgbClr val="000000"/>
              </a:buClr>
              <a:buSzPct val="100000"/>
              <a:buFont typeface="Verdana"/>
            </a:pP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Think kings and queens</a:t>
            </a:r>
          </a:p>
          <a:p>
            <a:pPr marL="457200" lvl="0" indent="-330200">
              <a:spcBef>
                <a:spcPts val="0"/>
              </a:spcBef>
              <a:buClr>
                <a:srgbClr val="000000"/>
              </a:buClr>
              <a:buSzPct val="100000"/>
              <a:buFont typeface="Verdana"/>
            </a:pP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Power is passed down from generation to generation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Oligarchy</a:t>
            </a:r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30200" rtl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a form of government in which all power is vested in a few persons or in a dominant class; government by the few.</a:t>
            </a:r>
          </a:p>
          <a:p>
            <a:pPr marL="457200" lvl="0" indent="-330200">
              <a:spcBef>
                <a:spcPts val="0"/>
              </a:spcBef>
              <a:buClr>
                <a:srgbClr val="000000"/>
              </a:buClr>
              <a:buSzPct val="100000"/>
              <a:buFont typeface="Verdana"/>
            </a:pP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Often times power is appointed by a leader, not earned or voted upon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Democracy</a:t>
            </a:r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30200" rtl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government by the people; a form of government in which the supreme power is vested in the people and exercised directly by them or by their elected agents under a free electoral system.</a:t>
            </a:r>
          </a:p>
          <a:p>
            <a:pPr marL="457200" lvl="0" indent="-330200">
              <a:spcBef>
                <a:spcPts val="0"/>
              </a:spcBef>
              <a:buClr>
                <a:srgbClr val="000000"/>
              </a:buClr>
              <a:buSzPct val="100000"/>
              <a:buFont typeface="Verdana"/>
            </a:pP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In its purest form, the people make all decisions for the country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Aristocracy</a:t>
            </a:r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Verdana"/>
            </a:pP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a class of persons holding exceptional rank and privileges, especially the upper class</a:t>
            </a:r>
          </a:p>
          <a:p>
            <a:pPr marL="457200" lvl="0" indent="-33020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Verdana"/>
            </a:pPr>
            <a:r>
              <a:rPr lang="en" sz="16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Often inherit power based on their money and social class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Anarchy</a:t>
            </a:r>
          </a:p>
        </p:txBody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311700" y="1131100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30200" rtl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a state of society without government or law.</a:t>
            </a:r>
          </a:p>
          <a:p>
            <a:pPr marL="457200" lvl="0" indent="-330200">
              <a:spcBef>
                <a:spcPts val="0"/>
              </a:spcBef>
              <a:buClr>
                <a:srgbClr val="000000"/>
              </a:buClr>
              <a:buSzPct val="100000"/>
              <a:buFont typeface="Verdana"/>
            </a:pP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Usually leads to political, social, and economic disorder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Republic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30200" rtl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a state in which the supreme power rests in the body of citizens entitled to vote and is exercised by representatives chosen directly or indirectly by them.</a:t>
            </a:r>
          </a:p>
          <a:p>
            <a:pPr marL="457200" lvl="0" indent="-330200">
              <a:spcBef>
                <a:spcPts val="0"/>
              </a:spcBef>
              <a:buClr>
                <a:srgbClr val="000000"/>
              </a:buClr>
              <a:buSzPct val="100000"/>
              <a:buFont typeface="Verdana"/>
            </a:pP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Form of government when a country is too big for pure democracy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Federalism</a:t>
            </a:r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30200" rtl="0">
              <a:spcBef>
                <a:spcPts val="0"/>
              </a:spcBef>
              <a:buClr>
                <a:srgbClr val="000000"/>
              </a:buClr>
              <a:buSzPct val="100000"/>
              <a:buFont typeface="Verdana"/>
            </a:pPr>
            <a:r>
              <a:rPr lang="en" sz="1600">
                <a:solidFill>
                  <a:srgbClr val="000000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A system of government in which power is divided between a national(federal) government and various regional governments.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479</Words>
  <Application>Microsoft Office PowerPoint</Application>
  <PresentationFormat>On-screen Show (16:9)</PresentationFormat>
  <Paragraphs>45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Verdana</vt:lpstr>
      <vt:lpstr>simple-light-2</vt:lpstr>
      <vt:lpstr>Isms and Acies</vt:lpstr>
      <vt:lpstr>Autocracy</vt:lpstr>
      <vt:lpstr>Monarchy</vt:lpstr>
      <vt:lpstr>Oligarchy</vt:lpstr>
      <vt:lpstr>Democracy</vt:lpstr>
      <vt:lpstr>Aristocracy</vt:lpstr>
      <vt:lpstr>Anarchy</vt:lpstr>
      <vt:lpstr>Republic</vt:lpstr>
      <vt:lpstr>Federalism</vt:lpstr>
      <vt:lpstr>Theocracy</vt:lpstr>
      <vt:lpstr>Secularism</vt:lpstr>
      <vt:lpstr>Capitalism</vt:lpstr>
      <vt:lpstr>Communism</vt:lpstr>
      <vt:lpstr>Socialism</vt:lpstr>
      <vt:lpstr>Fascism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Isms and Acies</dc:title>
  <dc:creator>Lelko, Garrett</dc:creator>
  <cp:lastModifiedBy>Lelko, Garrett</cp:lastModifiedBy>
  <cp:revision>1</cp:revision>
  <dcterms:modified xsi:type="dcterms:W3CDTF">2016-08-30T16:06:58Z</dcterms:modified>
</cp:coreProperties>
</file>