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3" d="100"/>
          <a:sy n="93" d="100"/>
        </p:scale>
        <p:origin x="72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4" name="Shape 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 sz="1100"/>
            </a:lvl1pPr>
            <a:lvl2pPr lvl="1">
              <a:spcBef>
                <a:spcPts val="0"/>
              </a:spcBef>
              <a:defRPr sz="1100"/>
            </a:lvl2pPr>
            <a:lvl3pPr lvl="2">
              <a:spcBef>
                <a:spcPts val="0"/>
              </a:spcBef>
              <a:defRPr sz="1100"/>
            </a:lvl3pPr>
            <a:lvl4pPr lvl="3">
              <a:spcBef>
                <a:spcPts val="0"/>
              </a:spcBef>
              <a:defRPr sz="1100"/>
            </a:lvl4pPr>
            <a:lvl5pPr lvl="4">
              <a:spcBef>
                <a:spcPts val="0"/>
              </a:spcBef>
              <a:defRPr sz="1100"/>
            </a:lvl5pPr>
            <a:lvl6pPr lvl="5">
              <a:spcBef>
                <a:spcPts val="0"/>
              </a:spcBef>
              <a:defRPr sz="1100"/>
            </a:lvl6pPr>
            <a:lvl7pPr lvl="6">
              <a:spcBef>
                <a:spcPts val="0"/>
              </a:spcBef>
              <a:defRPr sz="1100"/>
            </a:lvl7pPr>
            <a:lvl8pPr lvl="7">
              <a:spcBef>
                <a:spcPts val="0"/>
              </a:spcBef>
              <a:defRPr sz="1100"/>
            </a:lvl8pPr>
            <a:lvl9pPr lvl="8">
              <a:spcBef>
                <a:spcPts val="0"/>
              </a:spcBef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50720718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Shape 5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Shape 5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14104967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Shape 57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Shape 5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62389333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Shape 64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5" name="Shape 6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13830487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Shape 7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2" name="Shape 7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48531537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Shape 78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9" name="Shape 7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83301838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Shape 85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6" name="Shape 8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9719326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lvl="0" algn="ctr">
              <a:spcBef>
                <a:spcPts val="0"/>
              </a:spcBef>
              <a:buSzPct val="100000"/>
              <a:defRPr sz="5200"/>
            </a:lvl1pPr>
            <a:lvl2pPr lvl="1" algn="ctr">
              <a:spcBef>
                <a:spcPts val="0"/>
              </a:spcBef>
              <a:buSzPct val="100000"/>
              <a:defRPr sz="5200"/>
            </a:lvl2pPr>
            <a:lvl3pPr lvl="2" algn="ctr">
              <a:spcBef>
                <a:spcPts val="0"/>
              </a:spcBef>
              <a:buSzPct val="100000"/>
              <a:defRPr sz="5200"/>
            </a:lvl3pPr>
            <a:lvl4pPr lvl="3" algn="ctr">
              <a:spcBef>
                <a:spcPts val="0"/>
              </a:spcBef>
              <a:buSzPct val="100000"/>
              <a:defRPr sz="5200"/>
            </a:lvl4pPr>
            <a:lvl5pPr lvl="4" algn="ctr">
              <a:spcBef>
                <a:spcPts val="0"/>
              </a:spcBef>
              <a:buSzPct val="100000"/>
              <a:defRPr sz="5200"/>
            </a:lvl5pPr>
            <a:lvl6pPr lvl="5" algn="ctr">
              <a:spcBef>
                <a:spcPts val="0"/>
              </a:spcBef>
              <a:buSzPct val="100000"/>
              <a:defRPr sz="5200"/>
            </a:lvl6pPr>
            <a:lvl7pPr lvl="6" algn="ctr">
              <a:spcBef>
                <a:spcPts val="0"/>
              </a:spcBef>
              <a:buSzPct val="100000"/>
              <a:defRPr sz="5200"/>
            </a:lvl7pPr>
            <a:lvl8pPr lvl="7" algn="ctr">
              <a:spcBef>
                <a:spcPts val="0"/>
              </a:spcBef>
              <a:buSzPct val="100000"/>
              <a:defRPr sz="5200"/>
            </a:lvl8pPr>
            <a:lvl9pPr lvl="8" algn="ctr">
              <a:spcBef>
                <a:spcPts val="0"/>
              </a:spcBef>
              <a:buSzPct val="100000"/>
              <a:defRPr sz="5200"/>
            </a:lvl9pPr>
          </a:lstStyle>
          <a:p>
            <a:endParaRPr/>
          </a:p>
        </p:txBody>
      </p:sp>
      <p:sp>
        <p:nvSpPr>
          <p:cNvPr id="11" name="Shape 11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9pPr>
          </a:lstStyle>
          <a:p>
            <a:endParaRPr/>
          </a:p>
        </p:txBody>
      </p:sp>
      <p:sp>
        <p:nvSpPr>
          <p:cNvPr id="12" name="Shape 12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Big 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Shape 45"/>
          <p:cNvSpPr txBox="1">
            <a:spLocks noGrp="1"/>
          </p:cNvSpPr>
          <p:nvPr>
            <p:ph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lvl="0" algn="ctr">
              <a:spcBef>
                <a:spcPts val="0"/>
              </a:spcBef>
              <a:buSzPct val="100000"/>
              <a:defRPr sz="12000"/>
            </a:lvl1pPr>
            <a:lvl2pPr lvl="1" algn="ctr">
              <a:spcBef>
                <a:spcPts val="0"/>
              </a:spcBef>
              <a:buSzPct val="100000"/>
              <a:defRPr sz="12000"/>
            </a:lvl2pPr>
            <a:lvl3pPr lvl="2" algn="ctr">
              <a:spcBef>
                <a:spcPts val="0"/>
              </a:spcBef>
              <a:buSzPct val="100000"/>
              <a:defRPr sz="12000"/>
            </a:lvl3pPr>
            <a:lvl4pPr lvl="3" algn="ctr">
              <a:spcBef>
                <a:spcPts val="0"/>
              </a:spcBef>
              <a:buSzPct val="100000"/>
              <a:defRPr sz="12000"/>
            </a:lvl4pPr>
            <a:lvl5pPr lvl="4" algn="ctr">
              <a:spcBef>
                <a:spcPts val="0"/>
              </a:spcBef>
              <a:buSzPct val="100000"/>
              <a:defRPr sz="12000"/>
            </a:lvl5pPr>
            <a:lvl6pPr lvl="5" algn="ctr">
              <a:spcBef>
                <a:spcPts val="0"/>
              </a:spcBef>
              <a:buSzPct val="100000"/>
              <a:defRPr sz="12000"/>
            </a:lvl6pPr>
            <a:lvl7pPr lvl="6" algn="ctr">
              <a:spcBef>
                <a:spcPts val="0"/>
              </a:spcBef>
              <a:buSzPct val="100000"/>
              <a:defRPr sz="12000"/>
            </a:lvl7pPr>
            <a:lvl8pPr lvl="7" algn="ctr">
              <a:spcBef>
                <a:spcPts val="0"/>
              </a:spcBef>
              <a:buSzPct val="100000"/>
              <a:defRPr sz="12000"/>
            </a:lvl8pPr>
            <a:lvl9pPr lvl="8" algn="ctr">
              <a:spcBef>
                <a:spcPts val="0"/>
              </a:spcBef>
              <a:buSzPct val="100000"/>
              <a:defRPr sz="12000"/>
            </a:lvl9pPr>
          </a:lstStyle>
          <a:p>
            <a:endParaRPr/>
          </a:p>
        </p:txBody>
      </p:sp>
      <p:sp>
        <p:nvSpPr>
          <p:cNvPr id="46" name="Shape 46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 algn="ctr">
              <a:spcBef>
                <a:spcPts val="0"/>
              </a:spcBef>
              <a:defRPr/>
            </a:lvl1pPr>
            <a:lvl2pPr lvl="1" algn="ctr">
              <a:spcBef>
                <a:spcPts val="0"/>
              </a:spcBef>
              <a:defRPr/>
            </a:lvl2pPr>
            <a:lvl3pPr lvl="2" algn="ctr">
              <a:spcBef>
                <a:spcPts val="0"/>
              </a:spcBef>
              <a:defRPr/>
            </a:lvl3pPr>
            <a:lvl4pPr lvl="3" algn="ctr">
              <a:spcBef>
                <a:spcPts val="0"/>
              </a:spcBef>
              <a:defRPr/>
            </a:lvl4pPr>
            <a:lvl5pPr lvl="4" algn="ctr">
              <a:spcBef>
                <a:spcPts val="0"/>
              </a:spcBef>
              <a:defRPr/>
            </a:lvl5pPr>
            <a:lvl6pPr lvl="5" algn="ctr">
              <a:spcBef>
                <a:spcPts val="0"/>
              </a:spcBef>
              <a:defRPr/>
            </a:lvl6pPr>
            <a:lvl7pPr lvl="6" algn="ctr">
              <a:spcBef>
                <a:spcPts val="0"/>
              </a:spcBef>
              <a:defRPr/>
            </a:lvl7pPr>
            <a:lvl8pPr lvl="7" algn="ctr">
              <a:spcBef>
                <a:spcPts val="0"/>
              </a:spcBef>
              <a:defRPr/>
            </a:lvl8pPr>
            <a:lvl9pPr lvl="8" algn="ctr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7" name="Shape 47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Shape 49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Section 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hape 14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 lvl="0" algn="ctr">
              <a:spcBef>
                <a:spcPts val="0"/>
              </a:spcBef>
              <a:buSzPct val="100000"/>
              <a:defRPr sz="3600"/>
            </a:lvl1pPr>
            <a:lvl2pPr lvl="1" algn="ctr">
              <a:spcBef>
                <a:spcPts val="0"/>
              </a:spcBef>
              <a:buSzPct val="100000"/>
              <a:defRPr sz="3600"/>
            </a:lvl2pPr>
            <a:lvl3pPr lvl="2" algn="ctr">
              <a:spcBef>
                <a:spcPts val="0"/>
              </a:spcBef>
              <a:buSzPct val="100000"/>
              <a:defRPr sz="3600"/>
            </a:lvl3pPr>
            <a:lvl4pPr lvl="3" algn="ctr">
              <a:spcBef>
                <a:spcPts val="0"/>
              </a:spcBef>
              <a:buSzPct val="100000"/>
              <a:defRPr sz="3600"/>
            </a:lvl4pPr>
            <a:lvl5pPr lvl="4" algn="ctr">
              <a:spcBef>
                <a:spcPts val="0"/>
              </a:spcBef>
              <a:buSzPct val="100000"/>
              <a:defRPr sz="3600"/>
            </a:lvl5pPr>
            <a:lvl6pPr lvl="5" algn="ctr">
              <a:spcBef>
                <a:spcPts val="0"/>
              </a:spcBef>
              <a:buSzPct val="100000"/>
              <a:defRPr sz="3600"/>
            </a:lvl6pPr>
            <a:lvl7pPr lvl="6" algn="ctr">
              <a:spcBef>
                <a:spcPts val="0"/>
              </a:spcBef>
              <a:buSzPct val="100000"/>
              <a:defRPr sz="3600"/>
            </a:lvl7pPr>
            <a:lvl8pPr lvl="7" algn="ctr">
              <a:spcBef>
                <a:spcPts val="0"/>
              </a:spcBef>
              <a:buSzPct val="100000"/>
              <a:defRPr sz="3600"/>
            </a:lvl8pPr>
            <a:lvl9pPr lvl="8" algn="ctr">
              <a:spcBef>
                <a:spcPts val="0"/>
              </a:spcBef>
              <a:buSzPct val="100000"/>
              <a:defRPr sz="3600"/>
            </a:lvl9pPr>
          </a:lstStyle>
          <a:p>
            <a:endParaRPr/>
          </a:p>
        </p:txBody>
      </p:sp>
      <p:sp>
        <p:nvSpPr>
          <p:cNvPr id="15" name="Shape 15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hape 17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8" name="Shape 18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9" name="Shape 19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ColTx">
  <p:cSld name="Title and two 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hape 2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2" name="Shape 22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buSzPct val="100000"/>
              <a:defRPr sz="1400"/>
            </a:lvl1pPr>
            <a:lvl2pPr lvl="1">
              <a:spcBef>
                <a:spcPts val="0"/>
              </a:spcBef>
              <a:buSzPct val="100000"/>
              <a:defRPr sz="1200"/>
            </a:lvl2pPr>
            <a:lvl3pPr lvl="2">
              <a:spcBef>
                <a:spcPts val="0"/>
              </a:spcBef>
              <a:buSzPct val="100000"/>
              <a:defRPr sz="1200"/>
            </a:lvl3pPr>
            <a:lvl4pPr lvl="3">
              <a:spcBef>
                <a:spcPts val="0"/>
              </a:spcBef>
              <a:buSzPct val="100000"/>
              <a:defRPr sz="1200"/>
            </a:lvl4pPr>
            <a:lvl5pPr lvl="4">
              <a:spcBef>
                <a:spcPts val="0"/>
              </a:spcBef>
              <a:buSzPct val="100000"/>
              <a:defRPr sz="1200"/>
            </a:lvl5pPr>
            <a:lvl6pPr lvl="5">
              <a:spcBef>
                <a:spcPts val="0"/>
              </a:spcBef>
              <a:buSzPct val="100000"/>
              <a:defRPr sz="1200"/>
            </a:lvl6pPr>
            <a:lvl7pPr lvl="6">
              <a:spcBef>
                <a:spcPts val="0"/>
              </a:spcBef>
              <a:buSzPct val="100000"/>
              <a:defRPr sz="1200"/>
            </a:lvl7pPr>
            <a:lvl8pPr lvl="7">
              <a:spcBef>
                <a:spcPts val="0"/>
              </a:spcBef>
              <a:buSzPct val="100000"/>
              <a:defRPr sz="1200"/>
            </a:lvl8pPr>
            <a:lvl9pPr lvl="8">
              <a:spcBef>
                <a:spcPts val="0"/>
              </a:spcBef>
              <a:buSzPct val="100000"/>
              <a:defRPr sz="1200"/>
            </a:lvl9pPr>
          </a:lstStyle>
          <a:p>
            <a:endParaRPr/>
          </a:p>
        </p:txBody>
      </p:sp>
      <p:sp>
        <p:nvSpPr>
          <p:cNvPr id="23" name="Shape 23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buSzPct val="100000"/>
              <a:defRPr sz="1400"/>
            </a:lvl1pPr>
            <a:lvl2pPr lvl="1">
              <a:spcBef>
                <a:spcPts val="0"/>
              </a:spcBef>
              <a:buSzPct val="100000"/>
              <a:defRPr sz="1200"/>
            </a:lvl2pPr>
            <a:lvl3pPr lvl="2">
              <a:spcBef>
                <a:spcPts val="0"/>
              </a:spcBef>
              <a:buSzPct val="100000"/>
              <a:defRPr sz="1200"/>
            </a:lvl3pPr>
            <a:lvl4pPr lvl="3">
              <a:spcBef>
                <a:spcPts val="0"/>
              </a:spcBef>
              <a:buSzPct val="100000"/>
              <a:defRPr sz="1200"/>
            </a:lvl4pPr>
            <a:lvl5pPr lvl="4">
              <a:spcBef>
                <a:spcPts val="0"/>
              </a:spcBef>
              <a:buSzPct val="100000"/>
              <a:defRPr sz="1200"/>
            </a:lvl5pPr>
            <a:lvl6pPr lvl="5">
              <a:spcBef>
                <a:spcPts val="0"/>
              </a:spcBef>
              <a:buSzPct val="100000"/>
              <a:defRPr sz="1200"/>
            </a:lvl6pPr>
            <a:lvl7pPr lvl="6">
              <a:spcBef>
                <a:spcPts val="0"/>
              </a:spcBef>
              <a:buSzPct val="100000"/>
              <a:defRPr sz="1200"/>
            </a:lvl7pPr>
            <a:lvl8pPr lvl="7">
              <a:spcBef>
                <a:spcPts val="0"/>
              </a:spcBef>
              <a:buSzPct val="100000"/>
              <a:defRPr sz="1200"/>
            </a:lvl8pPr>
            <a:lvl9pPr lvl="8">
              <a:spcBef>
                <a:spcPts val="0"/>
              </a:spcBef>
              <a:buSzPct val="100000"/>
              <a:defRPr sz="1200"/>
            </a:lvl9pPr>
          </a:lstStyle>
          <a:p>
            <a:endParaRPr/>
          </a:p>
        </p:txBody>
      </p:sp>
      <p:sp>
        <p:nvSpPr>
          <p:cNvPr id="24" name="Shape 24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Shape 2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7" name="Shape 27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One column 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lvl="0">
              <a:spcBef>
                <a:spcPts val="0"/>
              </a:spcBef>
              <a:buSzPct val="100000"/>
              <a:defRPr sz="2400"/>
            </a:lvl1pPr>
            <a:lvl2pPr lvl="1">
              <a:spcBef>
                <a:spcPts val="0"/>
              </a:spcBef>
              <a:buSzPct val="100000"/>
              <a:defRPr sz="2400"/>
            </a:lvl2pPr>
            <a:lvl3pPr lvl="2">
              <a:spcBef>
                <a:spcPts val="0"/>
              </a:spcBef>
              <a:buSzPct val="100000"/>
              <a:defRPr sz="2400"/>
            </a:lvl3pPr>
            <a:lvl4pPr lvl="3">
              <a:spcBef>
                <a:spcPts val="0"/>
              </a:spcBef>
              <a:buSzPct val="100000"/>
              <a:defRPr sz="2400"/>
            </a:lvl4pPr>
            <a:lvl5pPr lvl="4">
              <a:spcBef>
                <a:spcPts val="0"/>
              </a:spcBef>
              <a:buSzPct val="100000"/>
              <a:defRPr sz="2400"/>
            </a:lvl5pPr>
            <a:lvl6pPr lvl="5">
              <a:spcBef>
                <a:spcPts val="0"/>
              </a:spcBef>
              <a:buSzPct val="100000"/>
              <a:defRPr sz="2400"/>
            </a:lvl6pPr>
            <a:lvl7pPr lvl="6">
              <a:spcBef>
                <a:spcPts val="0"/>
              </a:spcBef>
              <a:buSzPct val="100000"/>
              <a:defRPr sz="2400"/>
            </a:lvl7pPr>
            <a:lvl8pPr lvl="7">
              <a:spcBef>
                <a:spcPts val="0"/>
              </a:spcBef>
              <a:buSzPct val="100000"/>
              <a:defRPr sz="2400"/>
            </a:lvl8pPr>
            <a:lvl9pPr lvl="8">
              <a:spcBef>
                <a:spcPts val="0"/>
              </a:spcBef>
              <a:buSzPct val="100000"/>
              <a:defRPr sz="2400"/>
            </a:lvl9pPr>
          </a:lstStyle>
          <a:p>
            <a:endParaRPr/>
          </a:p>
        </p:txBody>
      </p:sp>
      <p:sp>
        <p:nvSpPr>
          <p:cNvPr id="30" name="Shape 30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buSzPct val="100000"/>
              <a:defRPr sz="1200"/>
            </a:lvl1pPr>
            <a:lvl2pPr lvl="1">
              <a:spcBef>
                <a:spcPts val="0"/>
              </a:spcBef>
              <a:buSzPct val="100000"/>
              <a:defRPr sz="1200"/>
            </a:lvl2pPr>
            <a:lvl3pPr lvl="2">
              <a:spcBef>
                <a:spcPts val="0"/>
              </a:spcBef>
              <a:buSzPct val="100000"/>
              <a:defRPr sz="1200"/>
            </a:lvl3pPr>
            <a:lvl4pPr lvl="3">
              <a:spcBef>
                <a:spcPts val="0"/>
              </a:spcBef>
              <a:buSzPct val="100000"/>
              <a:defRPr sz="1200"/>
            </a:lvl4pPr>
            <a:lvl5pPr lvl="4">
              <a:spcBef>
                <a:spcPts val="0"/>
              </a:spcBef>
              <a:buSzPct val="100000"/>
              <a:defRPr sz="1200"/>
            </a:lvl5pPr>
            <a:lvl6pPr lvl="5">
              <a:spcBef>
                <a:spcPts val="0"/>
              </a:spcBef>
              <a:buSzPct val="100000"/>
              <a:defRPr sz="1200"/>
            </a:lvl6pPr>
            <a:lvl7pPr lvl="6">
              <a:spcBef>
                <a:spcPts val="0"/>
              </a:spcBef>
              <a:buSzPct val="100000"/>
              <a:defRPr sz="1200"/>
            </a:lvl7pPr>
            <a:lvl8pPr lvl="7">
              <a:spcBef>
                <a:spcPts val="0"/>
              </a:spcBef>
              <a:buSzPct val="100000"/>
              <a:defRPr sz="1200"/>
            </a:lvl8pPr>
            <a:lvl9pPr lvl="8">
              <a:spcBef>
                <a:spcPts val="0"/>
              </a:spcBef>
              <a:buSzPct val="100000"/>
              <a:defRPr sz="1200"/>
            </a:lvl9pPr>
          </a:lstStyle>
          <a:p>
            <a:endParaRPr/>
          </a:p>
        </p:txBody>
      </p:sp>
      <p:sp>
        <p:nvSpPr>
          <p:cNvPr id="31" name="Shape 31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Main 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Shape 33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 lvl="0">
              <a:spcBef>
                <a:spcPts val="0"/>
              </a:spcBef>
              <a:buSzPct val="100000"/>
              <a:defRPr sz="4800"/>
            </a:lvl1pPr>
            <a:lvl2pPr lvl="1">
              <a:spcBef>
                <a:spcPts val="0"/>
              </a:spcBef>
              <a:buSzPct val="100000"/>
              <a:defRPr sz="4800"/>
            </a:lvl2pPr>
            <a:lvl3pPr lvl="2">
              <a:spcBef>
                <a:spcPts val="0"/>
              </a:spcBef>
              <a:buSzPct val="100000"/>
              <a:defRPr sz="4800"/>
            </a:lvl3pPr>
            <a:lvl4pPr lvl="3">
              <a:spcBef>
                <a:spcPts val="0"/>
              </a:spcBef>
              <a:buSzPct val="100000"/>
              <a:defRPr sz="4800"/>
            </a:lvl4pPr>
            <a:lvl5pPr lvl="4">
              <a:spcBef>
                <a:spcPts val="0"/>
              </a:spcBef>
              <a:buSzPct val="100000"/>
              <a:defRPr sz="4800"/>
            </a:lvl5pPr>
            <a:lvl6pPr lvl="5">
              <a:spcBef>
                <a:spcPts val="0"/>
              </a:spcBef>
              <a:buSzPct val="100000"/>
              <a:defRPr sz="4800"/>
            </a:lvl6pPr>
            <a:lvl7pPr lvl="6">
              <a:spcBef>
                <a:spcPts val="0"/>
              </a:spcBef>
              <a:buSzPct val="100000"/>
              <a:defRPr sz="4800"/>
            </a:lvl7pPr>
            <a:lvl8pPr lvl="7">
              <a:spcBef>
                <a:spcPts val="0"/>
              </a:spcBef>
              <a:buSzPct val="100000"/>
              <a:defRPr sz="4800"/>
            </a:lvl8pPr>
            <a:lvl9pPr lvl="8">
              <a:spcBef>
                <a:spcPts val="0"/>
              </a:spcBef>
              <a:buSzPct val="100000"/>
              <a:defRPr sz="4800"/>
            </a:lvl9pPr>
          </a:lstStyle>
          <a:p>
            <a:endParaRPr/>
          </a:p>
        </p:txBody>
      </p:sp>
      <p:sp>
        <p:nvSpPr>
          <p:cNvPr id="34" name="Shape 34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Section title and 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Shape 36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7" name="Shape 37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lvl="0" algn="ctr">
              <a:spcBef>
                <a:spcPts val="0"/>
              </a:spcBef>
              <a:buSzPct val="100000"/>
              <a:defRPr sz="4200"/>
            </a:lvl1pPr>
            <a:lvl2pPr lvl="1" algn="ctr">
              <a:spcBef>
                <a:spcPts val="0"/>
              </a:spcBef>
              <a:buSzPct val="100000"/>
              <a:defRPr sz="4200"/>
            </a:lvl2pPr>
            <a:lvl3pPr lvl="2" algn="ctr">
              <a:spcBef>
                <a:spcPts val="0"/>
              </a:spcBef>
              <a:buSzPct val="100000"/>
              <a:defRPr sz="4200"/>
            </a:lvl3pPr>
            <a:lvl4pPr lvl="3" algn="ctr">
              <a:spcBef>
                <a:spcPts val="0"/>
              </a:spcBef>
              <a:buSzPct val="100000"/>
              <a:defRPr sz="4200"/>
            </a:lvl4pPr>
            <a:lvl5pPr lvl="4" algn="ctr">
              <a:spcBef>
                <a:spcPts val="0"/>
              </a:spcBef>
              <a:buSzPct val="100000"/>
              <a:defRPr sz="4200"/>
            </a:lvl5pPr>
            <a:lvl6pPr lvl="5" algn="ctr">
              <a:spcBef>
                <a:spcPts val="0"/>
              </a:spcBef>
              <a:buSzPct val="100000"/>
              <a:defRPr sz="4200"/>
            </a:lvl6pPr>
            <a:lvl7pPr lvl="6" algn="ctr">
              <a:spcBef>
                <a:spcPts val="0"/>
              </a:spcBef>
              <a:buSzPct val="100000"/>
              <a:defRPr sz="4200"/>
            </a:lvl7pPr>
            <a:lvl8pPr lvl="7" algn="ctr">
              <a:spcBef>
                <a:spcPts val="0"/>
              </a:spcBef>
              <a:buSzPct val="100000"/>
              <a:defRPr sz="4200"/>
            </a:lvl8pPr>
            <a:lvl9pPr lvl="8" algn="ctr">
              <a:spcBef>
                <a:spcPts val="0"/>
              </a:spcBef>
              <a:buSzPct val="100000"/>
              <a:defRPr sz="4200"/>
            </a:lvl9pPr>
          </a:lstStyle>
          <a:p>
            <a:endParaRPr/>
          </a:p>
        </p:txBody>
      </p:sp>
      <p:sp>
        <p:nvSpPr>
          <p:cNvPr id="38" name="Shape 38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9pPr>
          </a:lstStyle>
          <a:p>
            <a:endParaRPr/>
          </a:p>
        </p:txBody>
      </p:sp>
      <p:sp>
        <p:nvSpPr>
          <p:cNvPr id="39" name="Shape 3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0" name="Shape 40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Caption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Shape 42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1pPr>
          </a:lstStyle>
          <a:p>
            <a:endParaRPr/>
          </a:p>
        </p:txBody>
      </p:sp>
      <p:sp>
        <p:nvSpPr>
          <p:cNvPr id="43" name="Shape 43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SzPct val="100000"/>
              <a:defRPr sz="1800">
                <a:solidFill>
                  <a:schemeClr val="dk2"/>
                </a:solidFill>
              </a:defRPr>
            </a:lvl1pPr>
            <a:lvl2pPr lvl="1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2pPr>
            <a:lvl3pPr lvl="2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3pPr>
            <a:lvl4pPr lvl="3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4pPr>
            <a:lvl5pPr lvl="4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5pPr>
            <a:lvl6pPr lvl="5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6pPr>
            <a:lvl7pPr lvl="6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7pPr>
            <a:lvl8pPr lvl="7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8pPr>
            <a:lvl9pPr lvl="8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r">
              <a:spcBef>
                <a:spcPts val="0"/>
              </a:spcBef>
              <a:buNone/>
            </a:pPr>
            <a:fld id="{00000000-1234-1234-1234-123412341234}" type="slidenum">
              <a:rPr lang="en" sz="1000">
                <a:solidFill>
                  <a:schemeClr val="dk2"/>
                </a:solidFill>
              </a:rPr>
              <a:t>‹#›</a:t>
            </a:fld>
            <a:endParaRPr lang="en" sz="1000">
              <a:solidFill>
                <a:schemeClr val="dk2"/>
              </a:solidFill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PjctCS1kZp4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3.jp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OBYmeLBWjeI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qElx_EyTTKA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Shape 54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Philosophies of Industrialization</a:t>
            </a:r>
          </a:p>
        </p:txBody>
      </p:sp>
      <p:sp>
        <p:nvSpPr>
          <p:cNvPr id="55" name="Shape 55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Shape 60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Foundations</a:t>
            </a:r>
          </a:p>
        </p:txBody>
      </p:sp>
      <p:sp>
        <p:nvSpPr>
          <p:cNvPr id="61" name="Shape 61"/>
          <p:cNvSpPr txBox="1">
            <a:spLocks noGrp="1"/>
          </p:cNvSpPr>
          <p:nvPr>
            <p:ph type="body" idx="1"/>
          </p:nvPr>
        </p:nvSpPr>
        <p:spPr>
          <a:xfrm>
            <a:off x="4649925" y="1152475"/>
            <a:ext cx="4182300" cy="34164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228600" rtl="0">
              <a:spcBef>
                <a:spcPts val="0"/>
              </a:spcBef>
            </a:pPr>
            <a:r>
              <a:rPr lang="en"/>
              <a:t>Wealth gap widened between rich and poor during 19th Century</a:t>
            </a:r>
          </a:p>
          <a:p>
            <a:pPr marL="457200" lvl="0" indent="-228600" rtl="0">
              <a:spcBef>
                <a:spcPts val="0"/>
              </a:spcBef>
            </a:pPr>
            <a:r>
              <a:rPr lang="en"/>
              <a:t>Businesses think government should stay out</a:t>
            </a:r>
          </a:p>
          <a:p>
            <a:pPr marL="457200" lvl="0" indent="-228600">
              <a:spcBef>
                <a:spcPts val="0"/>
              </a:spcBef>
            </a:pPr>
            <a:r>
              <a:rPr lang="en"/>
              <a:t>Reformers see need for government involvement</a:t>
            </a:r>
          </a:p>
        </p:txBody>
      </p:sp>
      <p:pic>
        <p:nvPicPr>
          <p:cNvPr id="62" name="Shape 62" descr="Image result for business and government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11700" y="1381603"/>
            <a:ext cx="4338224" cy="318727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6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6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Shape 67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Key People and Philosophies</a:t>
            </a:r>
          </a:p>
        </p:txBody>
      </p:sp>
      <p:sp>
        <p:nvSpPr>
          <p:cNvPr id="68" name="Shape 68"/>
          <p:cNvSpPr txBox="1">
            <a:spLocks noGrp="1"/>
          </p:cNvSpPr>
          <p:nvPr>
            <p:ph type="body" idx="1"/>
          </p:nvPr>
        </p:nvSpPr>
        <p:spPr>
          <a:xfrm>
            <a:off x="3693075" y="1152475"/>
            <a:ext cx="5139000" cy="34164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228600" rtl="0">
              <a:spcBef>
                <a:spcPts val="0"/>
              </a:spcBef>
            </a:pPr>
            <a:r>
              <a:rPr lang="en"/>
              <a:t>Adam Smith</a:t>
            </a:r>
          </a:p>
          <a:p>
            <a:pPr marL="914400" lvl="1" indent="-342900" rtl="0">
              <a:spcBef>
                <a:spcPts val="0"/>
              </a:spcBef>
              <a:buSzPct val="100000"/>
            </a:pPr>
            <a:r>
              <a:rPr lang="en" sz="1800"/>
              <a:t>Free economy/free markets, </a:t>
            </a:r>
            <a:r>
              <a:rPr lang="en" sz="1800" i="1"/>
              <a:t>The Wealth of Nations</a:t>
            </a:r>
          </a:p>
          <a:p>
            <a:pPr marL="914400" lvl="1" indent="-342900" rtl="0">
              <a:spcBef>
                <a:spcPts val="0"/>
              </a:spcBef>
              <a:buSzPct val="100000"/>
            </a:pPr>
            <a:r>
              <a:rPr lang="en" sz="1800"/>
              <a:t>Capitalism</a:t>
            </a:r>
          </a:p>
          <a:p>
            <a:pPr marL="457200" lvl="0" indent="-228600" rtl="0">
              <a:spcBef>
                <a:spcPts val="0"/>
              </a:spcBef>
            </a:pPr>
            <a:r>
              <a:rPr lang="en"/>
              <a:t>Charles Fourier</a:t>
            </a:r>
          </a:p>
          <a:p>
            <a:pPr marL="914400" lvl="1" indent="-342900" rtl="0">
              <a:spcBef>
                <a:spcPts val="0"/>
              </a:spcBef>
              <a:buSzPct val="100000"/>
            </a:pPr>
            <a:r>
              <a:rPr lang="en" sz="1800"/>
              <a:t>Public ownership of essential industries</a:t>
            </a:r>
          </a:p>
          <a:p>
            <a:pPr marL="914400" lvl="1" indent="-342900" rtl="0">
              <a:spcBef>
                <a:spcPts val="0"/>
              </a:spcBef>
              <a:buSzPct val="100000"/>
            </a:pPr>
            <a:r>
              <a:rPr lang="en" sz="1800"/>
              <a:t>Socialism</a:t>
            </a:r>
          </a:p>
          <a:p>
            <a:pPr marL="457200" lvl="0" indent="-228600" rtl="0">
              <a:spcBef>
                <a:spcPts val="0"/>
              </a:spcBef>
            </a:pPr>
            <a:r>
              <a:rPr lang="en"/>
              <a:t>Karl Marx and Friedrich Engels</a:t>
            </a:r>
          </a:p>
          <a:p>
            <a:pPr marL="914400" lvl="1" indent="-342900" rtl="0">
              <a:spcBef>
                <a:spcPts val="0"/>
              </a:spcBef>
              <a:buSzPct val="100000"/>
            </a:pPr>
            <a:r>
              <a:rPr lang="en" sz="1800"/>
              <a:t>People own and control everything, </a:t>
            </a:r>
            <a:r>
              <a:rPr lang="en" sz="1800" i="1"/>
              <a:t>The Communist Manifesto</a:t>
            </a:r>
          </a:p>
          <a:p>
            <a:pPr marL="914400" lvl="1" indent="-342900" rtl="0">
              <a:spcBef>
                <a:spcPts val="0"/>
              </a:spcBef>
              <a:buSzPct val="100000"/>
            </a:pPr>
            <a:r>
              <a:rPr lang="en" sz="1800"/>
              <a:t>Communism</a:t>
            </a:r>
          </a:p>
          <a:p>
            <a:pPr marL="0" lvl="0" indent="0">
              <a:spcBef>
                <a:spcPts val="0"/>
              </a:spcBef>
              <a:buNone/>
            </a:pPr>
            <a:endParaRPr/>
          </a:p>
        </p:txBody>
      </p:sp>
      <p:pic>
        <p:nvPicPr>
          <p:cNvPr id="69" name="Shape 69" descr="Image result for adam smith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11700" y="1152475"/>
            <a:ext cx="2965775" cy="37746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6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6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6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6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6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6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6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6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6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Shape 7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 u="sng">
                <a:solidFill>
                  <a:schemeClr val="hlink"/>
                </a:solidFill>
                <a:hlinkClick r:id="rId3"/>
              </a:rPr>
              <a:t>Capitalism</a:t>
            </a:r>
          </a:p>
        </p:txBody>
      </p:sp>
      <p:sp>
        <p:nvSpPr>
          <p:cNvPr id="75" name="Shape 75"/>
          <p:cNvSpPr txBox="1">
            <a:spLocks noGrp="1"/>
          </p:cNvSpPr>
          <p:nvPr>
            <p:ph type="body" idx="1"/>
          </p:nvPr>
        </p:nvSpPr>
        <p:spPr>
          <a:xfrm>
            <a:off x="3225375" y="48875"/>
            <a:ext cx="5918700" cy="45201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228600" rtl="0">
              <a:spcBef>
                <a:spcPts val="0"/>
              </a:spcBef>
            </a:pPr>
            <a:r>
              <a:rPr lang="en"/>
              <a:t>Def- factors of production are privately owned and money is invested into business to make profit</a:t>
            </a:r>
          </a:p>
          <a:p>
            <a:pPr marL="914400" lvl="1" indent="-342900" rtl="0">
              <a:spcBef>
                <a:spcPts val="0"/>
              </a:spcBef>
              <a:buSzPct val="100000"/>
            </a:pPr>
            <a:r>
              <a:rPr lang="en" sz="1800"/>
              <a:t>Laissez-faire- let owners set conditions without interference</a:t>
            </a:r>
          </a:p>
          <a:p>
            <a:pPr marL="914400" lvl="1" indent="-342900" rtl="0">
              <a:spcBef>
                <a:spcPts val="0"/>
              </a:spcBef>
              <a:buSzPct val="100000"/>
            </a:pPr>
            <a:r>
              <a:rPr lang="en" sz="1800"/>
              <a:t>3 Laws</a:t>
            </a:r>
          </a:p>
          <a:p>
            <a:pPr marL="1371600" lvl="2" indent="-342900" rtl="0">
              <a:spcBef>
                <a:spcPts val="0"/>
              </a:spcBef>
              <a:buSzPct val="100000"/>
            </a:pPr>
            <a:r>
              <a:rPr lang="en" sz="1800"/>
              <a:t>Self-interest, competition, supply and demand</a:t>
            </a:r>
          </a:p>
          <a:p>
            <a:pPr marL="914400" lvl="1" indent="-342900" rtl="0">
              <a:spcBef>
                <a:spcPts val="0"/>
              </a:spcBef>
              <a:buSzPct val="100000"/>
            </a:pPr>
            <a:r>
              <a:rPr lang="en" sz="1800"/>
              <a:t>Adam Smith- The Wealth of Nations, free markets and economic liberty lead to progress</a:t>
            </a:r>
          </a:p>
          <a:p>
            <a:pPr marL="914400" lvl="1" indent="-342900" rtl="0">
              <a:spcBef>
                <a:spcPts val="0"/>
              </a:spcBef>
              <a:buSzPct val="100000"/>
            </a:pPr>
            <a:r>
              <a:rPr lang="en" sz="1800"/>
              <a:t>Lower classes do menial jobs, should not be helped by government</a:t>
            </a:r>
          </a:p>
          <a:p>
            <a:pPr marL="1371600" lvl="2" indent="-342900" rtl="0">
              <a:spcBef>
                <a:spcPts val="0"/>
              </a:spcBef>
              <a:buSzPct val="100000"/>
            </a:pPr>
            <a:r>
              <a:rPr lang="en" sz="1800"/>
              <a:t>Thomas Malthus- Need wars and epidemics to kill extra population</a:t>
            </a:r>
          </a:p>
          <a:p>
            <a:pPr marL="1371600" lvl="2" indent="-342900">
              <a:spcBef>
                <a:spcPts val="0"/>
              </a:spcBef>
              <a:buSzPct val="100000"/>
            </a:pPr>
            <a:r>
              <a:rPr lang="en" sz="1800"/>
              <a:t>David Ricardo- Permanent poor underclass, more people=lower wages </a:t>
            </a:r>
          </a:p>
        </p:txBody>
      </p:sp>
      <p:pic>
        <p:nvPicPr>
          <p:cNvPr id="76" name="Shape 76" descr="Image result for capitalism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91399" y="1172249"/>
            <a:ext cx="3568624" cy="356862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Shape 8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 u="sng">
                <a:solidFill>
                  <a:schemeClr val="hlink"/>
                </a:solidFill>
                <a:hlinkClick r:id="rId3"/>
              </a:rPr>
              <a:t>Socialism</a:t>
            </a:r>
          </a:p>
        </p:txBody>
      </p:sp>
      <p:sp>
        <p:nvSpPr>
          <p:cNvPr id="82" name="Shape 82"/>
          <p:cNvSpPr txBox="1">
            <a:spLocks noGrp="1"/>
          </p:cNvSpPr>
          <p:nvPr>
            <p:ph type="body" idx="1"/>
          </p:nvPr>
        </p:nvSpPr>
        <p:spPr>
          <a:xfrm>
            <a:off x="3282050" y="0"/>
            <a:ext cx="5550300" cy="45690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228600" rtl="0">
              <a:spcBef>
                <a:spcPts val="0"/>
              </a:spcBef>
            </a:pPr>
            <a:r>
              <a:rPr lang="en"/>
              <a:t>Definition- factors of production are owned by public and operate for welfare of all</a:t>
            </a:r>
          </a:p>
          <a:p>
            <a:pPr marL="914400" lvl="1" indent="-342900" rtl="0">
              <a:spcBef>
                <a:spcPts val="0"/>
              </a:spcBef>
              <a:buSzPct val="100000"/>
            </a:pPr>
            <a:r>
              <a:rPr lang="en" sz="1800"/>
              <a:t>Grew from Jeremy Bentham’s and John Stuart Mill’s concept of utilitarianism</a:t>
            </a:r>
          </a:p>
          <a:p>
            <a:pPr marL="1371600" lvl="2" indent="-342900" rtl="0">
              <a:spcBef>
                <a:spcPts val="0"/>
              </a:spcBef>
              <a:buSzPct val="100000"/>
            </a:pPr>
            <a:r>
              <a:rPr lang="en" sz="1800"/>
              <a:t>Government should try and help the greatest number of people</a:t>
            </a:r>
          </a:p>
          <a:p>
            <a:pPr marL="914400" lvl="1" indent="-342900" rtl="0">
              <a:spcBef>
                <a:spcPts val="0"/>
              </a:spcBef>
              <a:buSzPct val="100000"/>
            </a:pPr>
            <a:r>
              <a:rPr lang="en" sz="1800"/>
              <a:t>Looked to help the ordinary workers, lower class</a:t>
            </a:r>
          </a:p>
          <a:p>
            <a:pPr marL="914400" lvl="1" indent="-342900" rtl="0">
              <a:spcBef>
                <a:spcPts val="0"/>
              </a:spcBef>
              <a:buSzPct val="100000"/>
            </a:pPr>
            <a:r>
              <a:rPr lang="en" sz="1800"/>
              <a:t>Robert Owen- utopia in New Harmony, Indiana</a:t>
            </a:r>
          </a:p>
          <a:p>
            <a:pPr marL="914400" lvl="1" indent="-342900" rtl="0">
              <a:spcBef>
                <a:spcPts val="0"/>
              </a:spcBef>
              <a:buSzPct val="100000"/>
            </a:pPr>
            <a:r>
              <a:rPr lang="en" sz="1800"/>
              <a:t>Charles Fourier- helped create concept of socialism to offset the ills of industrialization</a:t>
            </a:r>
          </a:p>
          <a:p>
            <a:pPr marL="1371600" lvl="2" indent="-342900" rtl="0">
              <a:spcBef>
                <a:spcPts val="0"/>
              </a:spcBef>
              <a:buSzPct val="100000"/>
            </a:pPr>
            <a:r>
              <a:rPr lang="en" sz="1800"/>
              <a:t>Gov’t should plan economy and control key industries</a:t>
            </a:r>
          </a:p>
          <a:p>
            <a:pPr marL="1371600" lvl="2" indent="-228600">
              <a:spcBef>
                <a:spcPts val="0"/>
              </a:spcBef>
            </a:pPr>
            <a:r>
              <a:rPr lang="en" sz="1800"/>
              <a:t>Less poverty and more equality</a:t>
            </a:r>
            <a:r>
              <a:rPr lang="en"/>
              <a:t/>
            </a:r>
            <a:br>
              <a:rPr lang="en"/>
            </a:br>
            <a:endParaRPr lang="en"/>
          </a:p>
        </p:txBody>
      </p:sp>
      <p:pic>
        <p:nvPicPr>
          <p:cNvPr id="83" name="Shape 8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822250" y="1361500"/>
            <a:ext cx="2752725" cy="27527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8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8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8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8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8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8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8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Shape 88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 u="sng">
                <a:solidFill>
                  <a:schemeClr val="hlink"/>
                </a:solidFill>
                <a:hlinkClick r:id="rId3"/>
              </a:rPr>
              <a:t>Communism</a:t>
            </a:r>
          </a:p>
        </p:txBody>
      </p:sp>
      <p:sp>
        <p:nvSpPr>
          <p:cNvPr id="89" name="Shape 89"/>
          <p:cNvSpPr txBox="1">
            <a:spLocks noGrp="1"/>
          </p:cNvSpPr>
          <p:nvPr>
            <p:ph type="body" idx="1"/>
          </p:nvPr>
        </p:nvSpPr>
        <p:spPr>
          <a:xfrm>
            <a:off x="3326700" y="122750"/>
            <a:ext cx="5505600" cy="44460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228600" rtl="0">
              <a:spcBef>
                <a:spcPts val="0"/>
              </a:spcBef>
            </a:pPr>
            <a:r>
              <a:rPr lang="en"/>
              <a:t>Def- radical socialism, all means of production owned directly by people and shared equally</a:t>
            </a:r>
          </a:p>
          <a:p>
            <a:pPr marL="914400" lvl="1" indent="-342900" rtl="0">
              <a:spcBef>
                <a:spcPts val="0"/>
              </a:spcBef>
              <a:buSzPct val="100000"/>
            </a:pPr>
            <a:r>
              <a:rPr lang="en" sz="1800"/>
              <a:t>Karl Marx and Friedrich Engels- </a:t>
            </a:r>
            <a:r>
              <a:rPr lang="en" sz="1800" i="1"/>
              <a:t>The Communist Manifesto</a:t>
            </a:r>
          </a:p>
          <a:p>
            <a:pPr marL="1371600" lvl="2" indent="-342900" rtl="0">
              <a:spcBef>
                <a:spcPts val="0"/>
              </a:spcBef>
              <a:buSzPct val="100000"/>
            </a:pPr>
            <a:r>
              <a:rPr lang="en" sz="1800"/>
              <a:t>Pamphlet that outlined communism</a:t>
            </a:r>
          </a:p>
          <a:p>
            <a:pPr marL="914400" lvl="1" indent="-342900" rtl="0">
              <a:spcBef>
                <a:spcPts val="0"/>
              </a:spcBef>
              <a:buSzPct val="100000"/>
            </a:pPr>
            <a:r>
              <a:rPr lang="en" sz="1800"/>
              <a:t>Capitalism leads to warring classes</a:t>
            </a:r>
          </a:p>
          <a:p>
            <a:pPr marL="914400" lvl="1" indent="-342900" rtl="0">
              <a:spcBef>
                <a:spcPts val="0"/>
              </a:spcBef>
              <a:buSzPct val="100000"/>
            </a:pPr>
            <a:r>
              <a:rPr lang="en" sz="1800"/>
              <a:t>Proletariat (workers) would overthrow the wealthy and middle (bourgeoisie) classes in a capitalist society</a:t>
            </a:r>
          </a:p>
          <a:p>
            <a:pPr marL="914400" lvl="1" indent="-342900" rtl="0">
              <a:spcBef>
                <a:spcPts val="0"/>
              </a:spcBef>
              <a:buSzPct val="100000"/>
            </a:pPr>
            <a:r>
              <a:rPr lang="en" sz="1800"/>
              <a:t>Proletariat would revolt and produce what is needed</a:t>
            </a:r>
          </a:p>
          <a:p>
            <a:pPr marL="914400" lvl="1" indent="-342900" rtl="0">
              <a:spcBef>
                <a:spcPts val="0"/>
              </a:spcBef>
              <a:buSzPct val="100000"/>
            </a:pPr>
            <a:r>
              <a:rPr lang="en" sz="1800"/>
              <a:t>Inspiration for future revolutions in Russia, Cuba, and China</a:t>
            </a:r>
          </a:p>
        </p:txBody>
      </p:sp>
      <p:pic>
        <p:nvPicPr>
          <p:cNvPr id="90" name="Shape 90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511250" y="1337575"/>
            <a:ext cx="3021900" cy="301434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8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8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8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8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8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8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simple-light-2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292</Words>
  <Application>Microsoft Office PowerPoint</Application>
  <PresentationFormat>On-screen Show (16:9)</PresentationFormat>
  <Paragraphs>41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8" baseType="lpstr">
      <vt:lpstr>Arial</vt:lpstr>
      <vt:lpstr>simple-light-2</vt:lpstr>
      <vt:lpstr>Philosophies of Industrialization</vt:lpstr>
      <vt:lpstr>Foundations</vt:lpstr>
      <vt:lpstr>Key People and Philosophies</vt:lpstr>
      <vt:lpstr>Capitalism</vt:lpstr>
      <vt:lpstr>Socialism</vt:lpstr>
      <vt:lpstr>Communism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Philosophies of Industrialization</dc:title>
  <dc:creator>Lelko, Garrett</dc:creator>
  <cp:lastModifiedBy>Lelko, Garrett</cp:lastModifiedBy>
  <cp:revision>1</cp:revision>
  <dcterms:modified xsi:type="dcterms:W3CDTF">2017-01-19T15:34:32Z</dcterms:modified>
</cp:coreProperties>
</file>