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Proxima Nova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284984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0554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2476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131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8714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1168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6448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2687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1616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923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1235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5021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5168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14000" b="1"/>
            </a:lvl1pPr>
            <a:lvl2pPr lvl="1" algn="ctr">
              <a:spcBef>
                <a:spcPts val="0"/>
              </a:spcBef>
              <a:buSzPct val="100000"/>
              <a:defRPr sz="14000" b="1"/>
            </a:lvl2pPr>
            <a:lvl3pPr lvl="2" algn="ctr">
              <a:spcBef>
                <a:spcPts val="0"/>
              </a:spcBef>
              <a:buSzPct val="100000"/>
              <a:defRPr sz="14000" b="1"/>
            </a:lvl3pPr>
            <a:lvl4pPr lvl="3" algn="ctr">
              <a:spcBef>
                <a:spcPts val="0"/>
              </a:spcBef>
              <a:buSzPct val="100000"/>
              <a:defRPr sz="14000" b="1"/>
            </a:lvl4pPr>
            <a:lvl5pPr lvl="4" algn="ctr">
              <a:spcBef>
                <a:spcPts val="0"/>
              </a:spcBef>
              <a:buSzPct val="100000"/>
              <a:defRPr sz="14000" b="1"/>
            </a:lvl5pPr>
            <a:lvl6pPr lvl="5" algn="ctr">
              <a:spcBef>
                <a:spcPts val="0"/>
              </a:spcBef>
              <a:buSzPct val="100000"/>
              <a:defRPr sz="14000" b="1"/>
            </a:lvl6pPr>
            <a:lvl7pPr lvl="6" algn="ctr">
              <a:spcBef>
                <a:spcPts val="0"/>
              </a:spcBef>
              <a:buSzPct val="100000"/>
              <a:defRPr sz="14000" b="1"/>
            </a:lvl7pPr>
            <a:lvl8pPr lvl="7" algn="ctr">
              <a:spcBef>
                <a:spcPts val="0"/>
              </a:spcBef>
              <a:buSzPct val="100000"/>
              <a:defRPr sz="14000" b="1"/>
            </a:lvl8pPr>
            <a:lvl9pPr lvl="8" algn="ctr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 to Islam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Muslims in America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100" y="1100700"/>
            <a:ext cx="7543800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100" y="315450"/>
            <a:ext cx="4499725" cy="451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7950" y="315450"/>
            <a:ext cx="4411174" cy="451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3500" y="123850"/>
            <a:ext cx="7058000" cy="48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Basics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0" y="1120400"/>
            <a:ext cx="42987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Abrahamic religion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Judeo-Christian God- Allah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Qur’an is their Bible/Torah, word of God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</a:pPr>
            <a:r>
              <a:rPr lang="en"/>
              <a:t>Muhammad is the prophet</a:t>
            </a: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1800"/>
              <a:t>Similar to Jesus in the Bible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/>
              <a:t>Mecca and Medina are most important cities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8700" y="402250"/>
            <a:ext cx="4642099" cy="402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Qur’an- God’s Last Revelation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528900" y="1017725"/>
            <a:ext cx="5303400" cy="367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Muhammad received his first revelation from the angel Gabriel in the Cave of Hira in 610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622- </a:t>
            </a:r>
            <a:r>
              <a:rPr lang="en" b="1" u="sng"/>
              <a:t>Hijrah-</a:t>
            </a:r>
            <a:r>
              <a:rPr lang="en"/>
              <a:t> Muhammad flees Mecca for Medina.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Beginning of the Muslim calendar (1 A.H.)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Muhammad’s revelations were compiled into the Qur’an after his death.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Muslims believe it contains the word of God.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114 suras (chapters) written in Arabic.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In the name of Allah, “the compassionate, the merciful”</a:t>
            </a:r>
            <a:r>
              <a:rPr lang="en"/>
              <a:t/>
            </a:r>
            <a:br>
              <a:rPr lang="en"/>
            </a:br>
            <a:r>
              <a:rPr lang="en"/>
              <a:t/>
            </a:r>
            <a:br>
              <a:rPr lang="en"/>
            </a:br>
            <a:endParaRPr lang="en"/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000" y="1337750"/>
            <a:ext cx="3464651" cy="289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2953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Five Pillars of Islam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0" y="802025"/>
            <a:ext cx="5294100" cy="367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b="1"/>
              <a:t>The Shahada- testimonial declaration of faith</a:t>
            </a:r>
          </a:p>
          <a:p>
            <a:pPr marL="914400" lvl="1" indent="-342900" rtl="0">
              <a:spcBef>
                <a:spcPts val="0"/>
              </a:spcBef>
              <a:buSzPct val="100000"/>
              <a:buAutoNum type="alphaLcPeriod"/>
            </a:pPr>
            <a:r>
              <a:rPr lang="en" sz="1800"/>
              <a:t>There is no god worthy of worship except God, and Muhammad is His Messenger [or Prophet].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b="1"/>
              <a:t>The Salat- </a:t>
            </a:r>
            <a:r>
              <a:rPr lang="en" sz="1800"/>
              <a:t>Mandatory prayer</a:t>
            </a:r>
          </a:p>
          <a:p>
            <a:pPr marL="914400" lvl="1" indent="-342900" rtl="0">
              <a:spcBef>
                <a:spcPts val="0"/>
              </a:spcBef>
              <a:buSzPct val="100000"/>
              <a:buAutoNum type="alphaLcPeriod"/>
            </a:pPr>
            <a:r>
              <a:rPr lang="en" sz="1800"/>
              <a:t>5 times each day- Dawn, noon, late afternoon, sunset, before going to bed</a:t>
            </a:r>
          </a:p>
          <a:p>
            <a:pPr marL="914400" lvl="1" indent="-342900" rtl="0">
              <a:spcBef>
                <a:spcPts val="0"/>
              </a:spcBef>
              <a:buSzPct val="100000"/>
              <a:buAutoNum type="alphaLcPeriod"/>
            </a:pPr>
            <a:r>
              <a:rPr lang="en" sz="1800"/>
              <a:t>Wash before praying, facing Mecca</a:t>
            </a:r>
          </a:p>
          <a:p>
            <a:pPr marL="914400" lvl="1" indent="-342900" rtl="0">
              <a:spcBef>
                <a:spcPts val="0"/>
              </a:spcBef>
              <a:buSzPct val="100000"/>
              <a:buAutoNum type="alphaLcPeriod"/>
            </a:pPr>
            <a:r>
              <a:rPr lang="en" sz="1800"/>
              <a:t>The call to prayer by the muezzin in the minaret</a:t>
            </a:r>
          </a:p>
          <a:p>
            <a:pPr marL="914400" lvl="1" indent="-342900">
              <a:spcBef>
                <a:spcPts val="0"/>
              </a:spcBef>
              <a:buSzPct val="100000"/>
              <a:buAutoNum type="alphaLcPeriod"/>
            </a:pPr>
            <a:r>
              <a:rPr lang="en" sz="1800"/>
              <a:t>Pray in the mosque on Friday.</a:t>
            </a:r>
            <a:br>
              <a:rPr lang="en" sz="1800"/>
            </a:br>
            <a:endParaRPr lang="en" sz="1800"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7300" y="185975"/>
            <a:ext cx="2641250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4223" y="2502223"/>
            <a:ext cx="3367400" cy="241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0" y="286300"/>
            <a:ext cx="59991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AutoNum type="arabicPeriod" startAt="3"/>
            </a:pPr>
            <a:r>
              <a:rPr lang="en" b="1"/>
              <a:t>The Zakat- </a:t>
            </a:r>
            <a:r>
              <a:rPr lang="en" sz="1800" b="1"/>
              <a:t>Almsgiving (charitable donations).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 sz="1800"/>
              <a:t>Muslims believe that all things belong to God.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 sz="1800"/>
              <a:t>Zakat means both “purification” and “growth.”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 sz="1800"/>
              <a:t>About 2.5% of your income.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AutoNum type="arabicPeriod" startAt="3"/>
            </a:pPr>
            <a:r>
              <a:rPr lang="en" b="1"/>
              <a:t>The Sawm- Ramadan fasting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 sz="1800"/>
              <a:t>Considered a method of self-purification.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 sz="1800"/>
              <a:t>No eating or drinking from sunrise to sunset for month.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AutoNum type="arabicPeriod" startAt="3"/>
            </a:pPr>
            <a:r>
              <a:rPr lang="en" b="1"/>
              <a:t>The Haji- P</a:t>
            </a:r>
            <a:r>
              <a:rPr lang="en" sz="1800" b="1"/>
              <a:t>ilgrimage to Mecca.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 sz="1800"/>
              <a:t>Must be done at least once in a Muslim’s lifetime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" sz="1800"/>
              <a:t>2-3 million Muslims make the pilgrimage every year.</a:t>
            </a:r>
            <a:r>
              <a:rPr lang="en"/>
              <a:t/>
            </a:r>
            <a:br>
              <a:rPr lang="en"/>
            </a:br>
            <a:r>
              <a:rPr lang="en"/>
              <a:t/>
            </a:r>
            <a:br>
              <a:rPr lang="en"/>
            </a:br>
            <a:endParaRPr lang="en"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0450" y="128374"/>
            <a:ext cx="3250775" cy="24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0450" y="2693067"/>
            <a:ext cx="3250774" cy="231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462" y="264425"/>
            <a:ext cx="4029075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Did It Spread After Muhammad?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-64150" y="1029300"/>
            <a:ext cx="42300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Easy to learn and practice.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No priesthood.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Teaches equality.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Non-Muslims, who were “Peoples of the Book,” were allowed religious freedom, but paid additional taxes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Easily “portable” nomads &amp; trade routes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Jihad (“Holy War”) against pagans and other non-believers (“infidels”).</a:t>
            </a:r>
            <a:br>
              <a:rPr lang="en"/>
            </a:br>
            <a:endParaRPr lang="en"/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3775" y="572699"/>
            <a:ext cx="5090025" cy="377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Muslims in World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572700"/>
            <a:ext cx="8130750" cy="434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3925" y="141412"/>
            <a:ext cx="5355775" cy="475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Microsoft Office PowerPoint</Application>
  <PresentationFormat>On-screen Show (16:9)</PresentationFormat>
  <Paragraphs>45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Proxima Nova</vt:lpstr>
      <vt:lpstr>Arial</vt:lpstr>
      <vt:lpstr>spearmint</vt:lpstr>
      <vt:lpstr>Intro to Islam</vt:lpstr>
      <vt:lpstr>The Basics</vt:lpstr>
      <vt:lpstr>The Qur’an- God’s Last Revelation</vt:lpstr>
      <vt:lpstr>Five Pillars of Islam</vt:lpstr>
      <vt:lpstr>PowerPoint Presentation</vt:lpstr>
      <vt:lpstr>PowerPoint Presentation</vt:lpstr>
      <vt:lpstr>Why Did It Spread After Muhammad?</vt:lpstr>
      <vt:lpstr>Muslims in World</vt:lpstr>
      <vt:lpstr>PowerPoint Presentation</vt:lpstr>
      <vt:lpstr>Muslims in America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Islam</dc:title>
  <dc:creator>Lelko, Garrett</dc:creator>
  <cp:lastModifiedBy>Lelko, Garrett</cp:lastModifiedBy>
  <cp:revision>1</cp:revision>
  <dcterms:modified xsi:type="dcterms:W3CDTF">2016-09-08T14:09:58Z</dcterms:modified>
</cp:coreProperties>
</file>