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25678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4553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779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Russian Revolution-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Stalin Era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0" y="813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Josef Stalin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918675"/>
            <a:ext cx="39357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“Man of steel”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Rose rapidly within Bolshevik Party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From General Secretary in 1922 to total command in 1928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Cold, ruthless, and impersonal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“I am not sure that he always knows how to use that power with sufficient caution”- Lenin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Exiled his competition, Leon Trotsky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8075" y="562398"/>
            <a:ext cx="4018700" cy="401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(16:9)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simple-light-2</vt:lpstr>
      <vt:lpstr>Russian Revolution-  Stalin Era</vt:lpstr>
      <vt:lpstr>Josef Stalin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Revolution-  Stalin Era</dc:title>
  <dc:creator>Lelko, Garrett</dc:creator>
  <cp:lastModifiedBy>Lelko, Garrett</cp:lastModifiedBy>
  <cp:revision>1</cp:revision>
  <dcterms:modified xsi:type="dcterms:W3CDTF">2017-02-28T16:49:03Z</dcterms:modified>
</cp:coreProperties>
</file>