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5153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3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9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5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Changing World (1900-1939)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Revolutions 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Nationalism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672125" y="0"/>
            <a:ext cx="53823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</a:pPr>
            <a:r>
              <a:rPr lang="en"/>
              <a:t>Revolutions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Widespread social unrest troubled China and Russia in the late 1800s and early 1900s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Citizens will rise up and change governments, first Communist gov’t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New Nations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Following WWI, new boundaries drawn, variety of governments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Ottoman Empire and Austria-Hungary serve as prime examples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Challenges to Empires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Increase of nationalism in colonies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Empires are challenged and lose territories and power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Great Britain and India, China and Asia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l="1973" r="2222" b="7995"/>
          <a:stretch/>
        </p:blipFill>
        <p:spPr>
          <a:xfrm>
            <a:off x="658275" y="1005225"/>
            <a:ext cx="3013851" cy="400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Uncertainty in the World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026975" y="412800"/>
            <a:ext cx="4805400" cy="431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Depression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World economies in shambles after the war, U.S. initially strong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Crash and Depression- U.S. Great Depression affects the whole world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Threatened economic and political systems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Rise of Authoritarian Leaders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Fascism, not communism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Totalitarian dictators rise in the ruins of war and depression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Germany, Italy, and Japan begin to expand and conquer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824" y="997225"/>
            <a:ext cx="2582175" cy="39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(16:9)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simple-light-2</vt:lpstr>
      <vt:lpstr>The Changing World (1900-1939)</vt:lpstr>
      <vt:lpstr>Revolutions and  Nationalism</vt:lpstr>
      <vt:lpstr>Uncertainty in the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World (1900-1939)</dc:title>
  <dc:creator>Lelko, Garrett</dc:creator>
  <cp:lastModifiedBy>Lelko, Garrett</cp:lastModifiedBy>
  <cp:revision>1</cp:revision>
  <dcterms:modified xsi:type="dcterms:W3CDTF">2017-02-27T15:19:14Z</dcterms:modified>
</cp:coreProperties>
</file>