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3520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542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06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6677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4302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684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828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v5dNfRncF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Russian Revolution- Czars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Russia in the 1800s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-51100" y="1152475"/>
            <a:ext cx="40707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Largest European country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Diverse population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Limited industrial development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Liberal movements from people met with harshness from </a:t>
            </a:r>
            <a:r>
              <a:rPr lang="en" b="1" u="sng"/>
              <a:t>Czars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Censorship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Rejected a constitution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b="1" u="sng"/>
              <a:t>“Russification”</a:t>
            </a:r>
            <a:r>
              <a:rPr lang="en" sz="1800"/>
              <a:t>- assimilation by non-Russians to religion, language, and culture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599" y="734075"/>
            <a:ext cx="5124399" cy="383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Serfdom in Russia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597850" y="181850"/>
            <a:ext cx="5234400" cy="438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b="1" u="sng"/>
              <a:t>Serfdom</a:t>
            </a:r>
            <a:r>
              <a:rPr lang="en"/>
              <a:t>- condition of bondage, no freedom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Serfs lived on land owned by a lord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Lords would offer protection in exchange for labor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Living on the </a:t>
            </a:r>
            <a:r>
              <a:rPr lang="en" sz="1800" b="1" u="sng"/>
              <a:t>manor</a:t>
            </a:r>
            <a:r>
              <a:rPr lang="en" sz="1800"/>
              <a:t> was challenging and oppressive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Czar Alexander II (1855-81)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Known as a reform-minded czar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b="1" u="sng"/>
              <a:t>Zemstvos-</a:t>
            </a:r>
            <a:r>
              <a:rPr lang="en" sz="1800"/>
              <a:t> local councils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 b="1" u="sng"/>
              <a:t>Emancipation Edict</a:t>
            </a:r>
            <a:r>
              <a:rPr lang="en" sz="1800"/>
              <a:t> in 1861 liberated 23 million serfs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Assassinated in 1881 because he was moving too slowly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5100"/>
            <a:ext cx="3289600" cy="415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58950" y="91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Czarist Repression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0" y="722800"/>
            <a:ext cx="39225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Alexander III (1881-94), then Nicholas II (1894-1917)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Overturned liberal reforms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Used extreme censorship, control of religion, spies, and imprisonment/exile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 u="sng"/>
              <a:t>Pogroms-</a:t>
            </a:r>
            <a:r>
              <a:rPr lang="en"/>
              <a:t> Jewish villages destroyed, people murdered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While this happens, czars are blinded to important changes and problems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4424" y="590776"/>
            <a:ext cx="4626824" cy="3680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5945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Industrialization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5323975" y="445025"/>
            <a:ext cx="3819900" cy="412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en"/>
              <a:t>Became steel leader in 19th century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Trans-Siberian-Railroa</a:t>
            </a:r>
            <a:r>
              <a:rPr lang="en"/>
              <a:t>d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Leads to labor problems- conditions, wages, etc.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Workers not allowed </a:t>
            </a:r>
            <a:r>
              <a:rPr lang="en"/>
              <a:t>unionize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 sz="1800"/>
              <a:t>Rise of Marxist thinking- </a:t>
            </a:r>
            <a:r>
              <a:rPr lang="en" sz="1800" b="1" u="sng"/>
              <a:t>Proletariat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ct val="100000"/>
            </a:pPr>
            <a:r>
              <a:rPr lang="en"/>
              <a:t>Marxists</a:t>
            </a:r>
            <a:r>
              <a:rPr lang="en" sz="1800"/>
              <a:t> split- into </a:t>
            </a:r>
            <a:r>
              <a:rPr lang="en" sz="1800" b="1" u="sng"/>
              <a:t>Mensheviks </a:t>
            </a:r>
            <a:r>
              <a:rPr lang="en" sz="1800"/>
              <a:t>(moderate majority) and </a:t>
            </a:r>
            <a:r>
              <a:rPr lang="en" sz="1800" b="1" u="sng"/>
              <a:t>Bolsheviks</a:t>
            </a:r>
            <a:r>
              <a:rPr lang="en" sz="1800"/>
              <a:t> (radical minority)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525" y="878475"/>
            <a:ext cx="4627575" cy="338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Crises at Home and Abroad (1904-1917)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0" y="522250"/>
            <a:ext cx="5169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Russo-Japanese War (1904-5)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sz="1800"/>
              <a:t>Losing battle for Korea and Manchuria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Bloody Sunday (1906)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Workers marched to Winter Palace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Russian troops kill over 1,000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October Revolutions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Nicholas II- </a:t>
            </a:r>
            <a:r>
              <a:rPr lang="en" sz="1800" b="1" u="sng"/>
              <a:t>October Manifesto</a:t>
            </a:r>
            <a:r>
              <a:rPr lang="en" sz="1800"/>
              <a:t> 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Creation of </a:t>
            </a:r>
            <a:r>
              <a:rPr lang="en" sz="1800" b="1" u="sng"/>
              <a:t>Duma</a:t>
            </a:r>
            <a:r>
              <a:rPr lang="en" sz="1800"/>
              <a:t>- elected Parliament, limited power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World War I</a:t>
            </a:r>
          </a:p>
          <a:p>
            <a:pPr marL="914400" lvl="1" indent="-342900" rtl="0">
              <a:spcBef>
                <a:spcPts val="0"/>
              </a:spcBef>
              <a:buSzPct val="100000"/>
            </a:pPr>
            <a:r>
              <a:rPr lang="en" sz="1800"/>
              <a:t>Disaster of a war, 4 million casualties</a:t>
            </a:r>
          </a:p>
          <a:p>
            <a:pPr marL="914400" lvl="1" indent="-342900">
              <a:spcBef>
                <a:spcPts val="0"/>
              </a:spcBef>
              <a:buSzPct val="100000"/>
            </a:pPr>
            <a:r>
              <a:rPr lang="en" sz="1800"/>
              <a:t>Role of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Rasputin</a:t>
            </a:r>
            <a:r>
              <a:rPr lang="en" sz="1800"/>
              <a:t> put country over edge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7275" y="675550"/>
            <a:ext cx="3208773" cy="426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Office PowerPoint</Application>
  <PresentationFormat>On-screen Show (16:9)</PresentationFormat>
  <Paragraphs>44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simple-light-2</vt:lpstr>
      <vt:lpstr>Russian Revolution- Czars</vt:lpstr>
      <vt:lpstr>Russia in the 1800s</vt:lpstr>
      <vt:lpstr>Serfdom in Russia</vt:lpstr>
      <vt:lpstr>Czarist Repression</vt:lpstr>
      <vt:lpstr>Industrialization</vt:lpstr>
      <vt:lpstr>Crises at Home and Abroad (1904-1917)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Russian Revolution- Czars</dc:title>
  <dc:creator>Lelko, Garrett</dc:creator>
  <cp:lastModifiedBy>Lelko, Garrett</cp:lastModifiedBy>
  <cp:revision>1</cp:revision>
  <dcterms:modified xsi:type="dcterms:W3CDTF">2017-02-28T16:46:50Z</dcterms:modified>
</cp:coreProperties>
</file>