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04402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278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818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745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103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Slave system </a:t>
            </a:r>
          </a:p>
        </p:txBody>
      </p:sp>
    </p:spTree>
    <p:extLst>
      <p:ext uri="{BB962C8B-B14F-4D97-AF65-F5344CB8AC3E}">
        <p14:creationId xmlns:p14="http://schemas.microsoft.com/office/powerpoint/2010/main" val="2810900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119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63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561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687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041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26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046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667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989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662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4494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206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9986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uwanQyGKH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AatcTREuA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sOlX3MA3sU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jW_c30hwX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dDEL5k73lQ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qHVRgCkCD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tauris.com/Books/Humanities/History/Regional%20%20national%20history/Asian%20history/Middle%20Eastern%20history/Subjects%20of%20the%20Sultan%20Culture%20and%20Daily%20Life%20in%20the%20Ottoman%20Empire.aspx?menuitem=%7bAD8D465B-67AF-42CD-93C0-7BC761385DB2%7d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18.1 Questions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8. </a:t>
            </a:r>
            <a:r>
              <a:rPr lang="en" u="sng">
                <a:solidFill>
                  <a:schemeClr val="hlink"/>
                </a:solidFill>
                <a:hlinkClick r:id="rId3"/>
              </a:rPr>
              <a:t>Peak Leader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29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Suleyman the Lawgiver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1520-1566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Suleyman the Magnificent in West</a:t>
            </a:r>
          </a:p>
          <a:p>
            <a:pPr marL="914400" lvl="1" indent="-342900">
              <a:spcBef>
                <a:spcPts val="0"/>
              </a:spcBef>
              <a:buSzPct val="100000"/>
            </a:pPr>
            <a:r>
              <a:rPr lang="en" sz="1800"/>
              <a:t>Cultural achievements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6223" y="384975"/>
            <a:ext cx="2954899" cy="456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9. Suleyman Conquers  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5859950" y="1152475"/>
            <a:ext cx="32841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Belgrade (Europe), Tripoli (NA)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Mediterranean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Coastal regions of North Africa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Waged war with Africa, Asia, and Europe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13" y="942875"/>
            <a:ext cx="5762411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10. Suleyman’s Society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907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Law code for criminals and civil actions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Simplified taxes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Reduced bureaucracy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“Lawgiver”</a:t>
            </a:r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100" y="1775075"/>
            <a:ext cx="4866676" cy="273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11. Devshirme System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598150" y="1152475"/>
            <a:ext cx="42342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Sultan’s army drafted boys from conquered Christian territories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Educated, converted to Islam, trained</a:t>
            </a: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 b="8012"/>
          <a:stretch/>
        </p:blipFill>
        <p:spPr>
          <a:xfrm>
            <a:off x="164825" y="1152475"/>
            <a:ext cx="4234200" cy="357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12. Janissaries 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762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Soldiers loyal only to Sultan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30,000 elite soldiers</a:t>
            </a:r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774" y="302250"/>
            <a:ext cx="3490449" cy="472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13. Millet System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4277350" y="1152475"/>
            <a:ext cx="4554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“Nations” within empire open to religious freedom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Requirement of Islam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Millets had to report to Sultan</a:t>
            </a:r>
          </a:p>
          <a:p>
            <a:pPr marL="914400" lvl="1" indent="-228600">
              <a:spcBef>
                <a:spcPts val="0"/>
              </a:spcBef>
            </a:pPr>
            <a:r>
              <a:rPr lang="en"/>
              <a:t>Could have own religious laws and practices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475" y="1152475"/>
            <a:ext cx="3557825" cy="382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14. Sinan’s Masterpiece 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3"/>
              </a:rPr>
              <a:t>Mosque of Suleyman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1400" y="1379850"/>
            <a:ext cx="5315049" cy="318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15. Sultan System Failure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311700" y="1173875"/>
            <a:ext cx="36555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Practice of sultan having brothers strangled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Weak rulers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Limit sons</a:t>
            </a:r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1096" y="1293900"/>
            <a:ext cx="4562375" cy="33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Turkey Today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Turkish Issues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11700" y="1518450"/>
            <a:ext cx="8520600" cy="305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Time Period and Geography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2" name="Shape 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175" y="1152475"/>
            <a:ext cx="5372100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AutoNum type="arabicPeriod"/>
            </a:pPr>
            <a:r>
              <a:rPr lang="en"/>
              <a:t>Ghazis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687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Warriors of Islam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Osman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Military societies under an emir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0050" y="445030"/>
            <a:ext cx="3220122" cy="44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2. Osman’s Followers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4683675" y="1152475"/>
            <a:ext cx="41487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Ottomans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Turkish in background at first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874" y="1101425"/>
            <a:ext cx="3352024" cy="391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3. Ottoman Success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71100" y="1216625"/>
            <a:ext cx="44052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3"/>
              </a:rPr>
              <a:t>Gunpowder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Archers replaced w/ muskets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6025" y="1048400"/>
            <a:ext cx="5241925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4. Sultan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373575" y="1152475"/>
            <a:ext cx="4458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Overlord, one with power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Think autocrat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Orkhan I, Osman’s son coined term</a:t>
            </a:r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50" y="1631125"/>
            <a:ext cx="4122025" cy="272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5. Conquered People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630225" y="1152475"/>
            <a:ext cx="42021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u="sng">
                <a:solidFill>
                  <a:schemeClr val="hlink"/>
                </a:solidFill>
                <a:hlinkClick r:id="rId3"/>
              </a:rPr>
              <a:t>Treated well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Local officials under sultan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Improved peasant life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Muslims= army, non-Muslim=taxes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700" y="1017723"/>
            <a:ext cx="2678000" cy="407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6. Mehmed II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6663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Constantinople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Istanbul</a:t>
            </a:r>
          </a:p>
          <a:p>
            <a:pPr marL="914400" lvl="1" indent="-342900" rtl="0">
              <a:spcBef>
                <a:spcPts val="0"/>
              </a:spcBef>
              <a:buSzPct val="100000"/>
            </a:pPr>
            <a:r>
              <a:rPr lang="en" sz="1800"/>
              <a:t>City population was low</a:t>
            </a:r>
          </a:p>
          <a:p>
            <a:pPr marL="914400" lvl="1" indent="-342900" rtl="0">
              <a:spcBef>
                <a:spcPts val="0"/>
              </a:spcBef>
              <a:buSzPct val="100000"/>
            </a:pPr>
            <a:r>
              <a:rPr lang="en" sz="1800"/>
              <a:t>Opened borders to many religions and ethnicities</a:t>
            </a:r>
          </a:p>
          <a:p>
            <a:pPr marL="914400" lvl="1" indent="-342900">
              <a:spcBef>
                <a:spcPts val="0"/>
              </a:spcBef>
              <a:buSzPct val="100000"/>
            </a:pPr>
            <a:r>
              <a:rPr lang="en" sz="1800"/>
              <a:t>Sparked social, economic, and cultural growth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1024" y="214275"/>
            <a:ext cx="3426576" cy="435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7. Selim the Grim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5907625" y="1184575"/>
            <a:ext cx="32364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Mecca, Medina, and Cairo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Syria, Palestine, and North Africa</a:t>
            </a:r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13" y="942875"/>
            <a:ext cx="5762411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</Words>
  <Application>Microsoft Office PowerPoint</Application>
  <PresentationFormat>On-screen Show (16:9)</PresentationFormat>
  <Paragraphs>68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Arial</vt:lpstr>
      <vt:lpstr>simple-light-2</vt:lpstr>
      <vt:lpstr>18.1 Questions</vt:lpstr>
      <vt:lpstr>Time Period and Geography</vt:lpstr>
      <vt:lpstr>Ghazis</vt:lpstr>
      <vt:lpstr>2. Osman’s Followers</vt:lpstr>
      <vt:lpstr>3. Ottoman Success</vt:lpstr>
      <vt:lpstr>4. Sultan</vt:lpstr>
      <vt:lpstr>5. Conquered People</vt:lpstr>
      <vt:lpstr>6. Mehmed II</vt:lpstr>
      <vt:lpstr>7. Selim the Grim</vt:lpstr>
      <vt:lpstr>8. Peak Leader</vt:lpstr>
      <vt:lpstr>9. Suleyman Conquers  </vt:lpstr>
      <vt:lpstr>10. Suleyman’s Society</vt:lpstr>
      <vt:lpstr>11. Devshirme System</vt:lpstr>
      <vt:lpstr>12. Janissaries </vt:lpstr>
      <vt:lpstr>13. Millet System</vt:lpstr>
      <vt:lpstr>14. Sinan’s Masterpiece </vt:lpstr>
      <vt:lpstr>15. Sultan System Failure</vt:lpstr>
      <vt:lpstr>Turkey Today Turkish Issues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18.1 Questions</dc:title>
  <dc:creator>Lelko, Garrett</dc:creator>
  <cp:lastModifiedBy>Lelko, Garrett</cp:lastModifiedBy>
  <cp:revision>1</cp:revision>
  <dcterms:modified xsi:type="dcterms:W3CDTF">2016-09-14T16:07:39Z</dcterms:modified>
</cp:coreProperties>
</file>