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73" r:id="rId12"/>
    <p:sldId id="270" r:id="rId13"/>
    <p:sldId id="268" r:id="rId14"/>
    <p:sldId id="271" r:id="rId15"/>
    <p:sldId id="27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74" autoAdjust="0"/>
    <p:restoredTop sz="94660"/>
  </p:normalViewPr>
  <p:slideViewPr>
    <p:cSldViewPr>
      <p:cViewPr varScale="1">
        <p:scale>
          <a:sx n="70" d="100"/>
          <a:sy n="70" d="100"/>
        </p:scale>
        <p:origin x="14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8F3066-D56D-4F6D-A496-C60FEBFE500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7478C5-1496-4C32-B0F7-C001EC4A9AFE}">
      <dgm:prSet phldrT="[Text]"/>
      <dgm:spPr/>
      <dgm:t>
        <a:bodyPr/>
        <a:lstStyle/>
        <a:p>
          <a:r>
            <a:rPr lang="en-US" dirty="0" smtClean="0"/>
            <a:t>House of Lords</a:t>
          </a:r>
          <a:endParaRPr lang="en-US" dirty="0"/>
        </a:p>
      </dgm:t>
    </dgm:pt>
    <dgm:pt modelId="{734F6A77-3AEB-4FFE-B04C-CBB349FDF2D9}" type="parTrans" cxnId="{268C9521-39B5-4B52-B95A-96B6A0372A5B}">
      <dgm:prSet/>
      <dgm:spPr/>
      <dgm:t>
        <a:bodyPr/>
        <a:lstStyle/>
        <a:p>
          <a:endParaRPr lang="en-US"/>
        </a:p>
      </dgm:t>
    </dgm:pt>
    <dgm:pt modelId="{24D74293-82A9-4609-ADEA-07A531F20F5B}" type="sibTrans" cxnId="{268C9521-39B5-4B52-B95A-96B6A0372A5B}">
      <dgm:prSet/>
      <dgm:spPr/>
      <dgm:t>
        <a:bodyPr/>
        <a:lstStyle/>
        <a:p>
          <a:endParaRPr lang="en-US"/>
        </a:p>
      </dgm:t>
    </dgm:pt>
    <dgm:pt modelId="{78F49DFB-B268-44D1-AD8A-0C04D77DFF45}">
      <dgm:prSet phldrT="[Text]"/>
      <dgm:spPr/>
      <dgm:t>
        <a:bodyPr/>
        <a:lstStyle/>
        <a:p>
          <a:r>
            <a:rPr lang="en-US" dirty="0" smtClean="0"/>
            <a:t>House of Commons</a:t>
          </a:r>
          <a:endParaRPr lang="en-US" dirty="0"/>
        </a:p>
      </dgm:t>
    </dgm:pt>
    <dgm:pt modelId="{ECD45C2B-ECED-4CE6-A717-9C833865B4FA}" type="parTrans" cxnId="{6A27E8B3-E67C-4A26-B494-BF18D9984B4C}">
      <dgm:prSet/>
      <dgm:spPr/>
      <dgm:t>
        <a:bodyPr/>
        <a:lstStyle/>
        <a:p>
          <a:endParaRPr lang="en-US"/>
        </a:p>
      </dgm:t>
    </dgm:pt>
    <dgm:pt modelId="{A9603AF1-B716-4A5C-9650-9C604987671B}" type="sibTrans" cxnId="{6A27E8B3-E67C-4A26-B494-BF18D9984B4C}">
      <dgm:prSet/>
      <dgm:spPr/>
      <dgm:t>
        <a:bodyPr/>
        <a:lstStyle/>
        <a:p>
          <a:endParaRPr lang="en-US"/>
        </a:p>
      </dgm:t>
    </dgm:pt>
    <dgm:pt modelId="{4DC0B7E4-2A3F-49C2-8CE5-4B7AA5E34192}">
      <dgm:prSet phldrT="[Text]"/>
      <dgm:spPr/>
      <dgm:t>
        <a:bodyPr/>
        <a:lstStyle/>
        <a:p>
          <a:r>
            <a:rPr lang="en-US" b="1" u="sng" dirty="0" smtClean="0"/>
            <a:t>Gentry</a:t>
          </a:r>
          <a:r>
            <a:rPr lang="en-US" dirty="0" smtClean="0"/>
            <a:t>: Landowners</a:t>
          </a:r>
          <a:endParaRPr lang="en-US" dirty="0"/>
        </a:p>
      </dgm:t>
    </dgm:pt>
    <dgm:pt modelId="{ECB9A2DB-6847-49B2-A269-9139089855F3}" type="parTrans" cxnId="{B8861027-B77B-4F80-AE5C-F9361FF575FF}">
      <dgm:prSet/>
      <dgm:spPr/>
      <dgm:t>
        <a:bodyPr/>
        <a:lstStyle/>
        <a:p>
          <a:endParaRPr lang="en-US" dirty="0"/>
        </a:p>
      </dgm:t>
    </dgm:pt>
    <dgm:pt modelId="{485E0F49-6D98-400E-81F3-FF4C9661EF21}" type="sibTrans" cxnId="{B8861027-B77B-4F80-AE5C-F9361FF575FF}">
      <dgm:prSet/>
      <dgm:spPr/>
      <dgm:t>
        <a:bodyPr/>
        <a:lstStyle/>
        <a:p>
          <a:endParaRPr lang="en-US"/>
        </a:p>
      </dgm:t>
    </dgm:pt>
    <dgm:pt modelId="{67290B1C-6ED0-4F68-B31E-18745F442DBE}">
      <dgm:prSet phldrT="[Text]"/>
      <dgm:spPr/>
      <dgm:t>
        <a:bodyPr/>
        <a:lstStyle/>
        <a:p>
          <a:r>
            <a:rPr lang="en-US" b="1" u="sng" dirty="0" smtClean="0"/>
            <a:t>Burgesses</a:t>
          </a:r>
          <a:r>
            <a:rPr lang="en-US" dirty="0" smtClean="0"/>
            <a:t>: merchants and professionals</a:t>
          </a:r>
          <a:endParaRPr lang="en-US" dirty="0"/>
        </a:p>
      </dgm:t>
    </dgm:pt>
    <dgm:pt modelId="{53900FEE-26BB-4876-8559-A1358B1F8042}" type="parTrans" cxnId="{D64FC197-6768-4918-A65B-08FC1B0E7EDB}">
      <dgm:prSet/>
      <dgm:spPr/>
      <dgm:t>
        <a:bodyPr/>
        <a:lstStyle/>
        <a:p>
          <a:endParaRPr lang="en-US" dirty="0"/>
        </a:p>
      </dgm:t>
    </dgm:pt>
    <dgm:pt modelId="{24131BFB-2009-4B87-ADF0-9F1DC1E7E90C}" type="sibTrans" cxnId="{D64FC197-6768-4918-A65B-08FC1B0E7EDB}">
      <dgm:prSet/>
      <dgm:spPr/>
      <dgm:t>
        <a:bodyPr/>
        <a:lstStyle/>
        <a:p>
          <a:endParaRPr lang="en-US"/>
        </a:p>
      </dgm:t>
    </dgm:pt>
    <dgm:pt modelId="{D637C50C-1FA6-4929-AC34-725EA2F137B3}">
      <dgm:prSet/>
      <dgm:spPr/>
      <dgm:t>
        <a:bodyPr/>
        <a:lstStyle/>
        <a:p>
          <a:r>
            <a:rPr lang="en-US" b="1" dirty="0" smtClean="0"/>
            <a:t>Nobles</a:t>
          </a:r>
          <a:endParaRPr lang="en-US" b="1" dirty="0"/>
        </a:p>
      </dgm:t>
    </dgm:pt>
    <dgm:pt modelId="{3A6DDE16-C73B-4273-AAFF-02014323A22C}" type="parTrans" cxnId="{296B9625-3289-46BE-A697-96B669CA83BB}">
      <dgm:prSet/>
      <dgm:spPr/>
    </dgm:pt>
    <dgm:pt modelId="{19B5DC61-C73B-43C9-B960-2BD7FD91F422}" type="sibTrans" cxnId="{296B9625-3289-46BE-A697-96B669CA83BB}">
      <dgm:prSet/>
      <dgm:spPr/>
    </dgm:pt>
    <dgm:pt modelId="{F5B89C2C-25CE-4868-B01B-085A036BBE5D}">
      <dgm:prSet/>
      <dgm:spPr/>
      <dgm:t>
        <a:bodyPr/>
        <a:lstStyle/>
        <a:p>
          <a:r>
            <a:rPr lang="en-US" b="1" dirty="0" smtClean="0"/>
            <a:t>Clergy</a:t>
          </a:r>
          <a:endParaRPr lang="en-US" b="1" dirty="0"/>
        </a:p>
      </dgm:t>
    </dgm:pt>
    <dgm:pt modelId="{EFF3DD1E-5EE3-4935-B904-0F3D91EAD3AA}" type="parTrans" cxnId="{8F273202-E1AA-464C-8FBE-EB7F1A56031D}">
      <dgm:prSet/>
      <dgm:spPr/>
    </dgm:pt>
    <dgm:pt modelId="{85387977-A2A9-4AB6-880B-6BCE0C4D4E77}" type="sibTrans" cxnId="{8F273202-E1AA-464C-8FBE-EB7F1A56031D}">
      <dgm:prSet/>
      <dgm:spPr/>
    </dgm:pt>
    <dgm:pt modelId="{20E139F5-4C9F-428F-A95C-33729A331DD1}" type="pres">
      <dgm:prSet presAssocID="{F38F3066-D56D-4F6D-A496-C60FEBFE500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BBC76A-3B4D-41D7-A0CB-33904F1699CD}" type="pres">
      <dgm:prSet presAssocID="{D37478C5-1496-4C32-B0F7-C001EC4A9AFE}" presName="root" presStyleCnt="0"/>
      <dgm:spPr/>
    </dgm:pt>
    <dgm:pt modelId="{1A35934B-FF28-411B-B323-79868DEA5DF7}" type="pres">
      <dgm:prSet presAssocID="{D37478C5-1496-4C32-B0F7-C001EC4A9AFE}" presName="rootComposite" presStyleCnt="0"/>
      <dgm:spPr/>
    </dgm:pt>
    <dgm:pt modelId="{262D8D65-8CD6-41A6-B631-3725E11B15D2}" type="pres">
      <dgm:prSet presAssocID="{D37478C5-1496-4C32-B0F7-C001EC4A9AFE}" presName="rootText" presStyleLbl="node1" presStyleIdx="0" presStyleCnt="2"/>
      <dgm:spPr/>
      <dgm:t>
        <a:bodyPr/>
        <a:lstStyle/>
        <a:p>
          <a:endParaRPr lang="en-US"/>
        </a:p>
      </dgm:t>
    </dgm:pt>
    <dgm:pt modelId="{7764CBA1-2FF1-45F6-A2F3-E43102517A5D}" type="pres">
      <dgm:prSet presAssocID="{D37478C5-1496-4C32-B0F7-C001EC4A9AFE}" presName="rootConnector" presStyleLbl="node1" presStyleIdx="0" presStyleCnt="2"/>
      <dgm:spPr/>
      <dgm:t>
        <a:bodyPr/>
        <a:lstStyle/>
        <a:p>
          <a:endParaRPr lang="en-US"/>
        </a:p>
      </dgm:t>
    </dgm:pt>
    <dgm:pt modelId="{5E36B8D1-F8BE-445E-8401-C85D2F2EE38E}" type="pres">
      <dgm:prSet presAssocID="{D37478C5-1496-4C32-B0F7-C001EC4A9AFE}" presName="childShape" presStyleCnt="0"/>
      <dgm:spPr/>
    </dgm:pt>
    <dgm:pt modelId="{C92C3FEE-3623-40D0-BBC5-9C0C9F535E43}" type="pres">
      <dgm:prSet presAssocID="{3A6DDE16-C73B-4273-AAFF-02014323A22C}" presName="Name13" presStyleLbl="parChTrans1D2" presStyleIdx="0" presStyleCnt="4"/>
      <dgm:spPr/>
    </dgm:pt>
    <dgm:pt modelId="{6CF54B90-8060-4DAB-96B3-094A81E3A251}" type="pres">
      <dgm:prSet presAssocID="{D637C50C-1FA6-4929-AC34-725EA2F137B3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B782BB-438A-48B2-B71B-9DB96203254A}" type="pres">
      <dgm:prSet presAssocID="{EFF3DD1E-5EE3-4935-B904-0F3D91EAD3AA}" presName="Name13" presStyleLbl="parChTrans1D2" presStyleIdx="1" presStyleCnt="4"/>
      <dgm:spPr/>
    </dgm:pt>
    <dgm:pt modelId="{AFE10511-081D-4F8E-8FF6-2B156A9ECBE0}" type="pres">
      <dgm:prSet presAssocID="{F5B89C2C-25CE-4868-B01B-085A036BBE5D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584602-7D71-436F-AA77-B0FC91383866}" type="pres">
      <dgm:prSet presAssocID="{78F49DFB-B268-44D1-AD8A-0C04D77DFF45}" presName="root" presStyleCnt="0"/>
      <dgm:spPr/>
    </dgm:pt>
    <dgm:pt modelId="{7CF7A284-DB3F-4755-8E31-69E411549054}" type="pres">
      <dgm:prSet presAssocID="{78F49DFB-B268-44D1-AD8A-0C04D77DFF45}" presName="rootComposite" presStyleCnt="0"/>
      <dgm:spPr/>
    </dgm:pt>
    <dgm:pt modelId="{4AD25987-DFC6-40D5-913E-F8699657B3B4}" type="pres">
      <dgm:prSet presAssocID="{78F49DFB-B268-44D1-AD8A-0C04D77DFF45}" presName="rootText" presStyleLbl="node1" presStyleIdx="1" presStyleCnt="2"/>
      <dgm:spPr/>
      <dgm:t>
        <a:bodyPr/>
        <a:lstStyle/>
        <a:p>
          <a:endParaRPr lang="en-US"/>
        </a:p>
      </dgm:t>
    </dgm:pt>
    <dgm:pt modelId="{31945F3E-ED90-4EB6-87CB-2D1429356487}" type="pres">
      <dgm:prSet presAssocID="{78F49DFB-B268-44D1-AD8A-0C04D77DFF45}" presName="rootConnector" presStyleLbl="node1" presStyleIdx="1" presStyleCnt="2"/>
      <dgm:spPr/>
      <dgm:t>
        <a:bodyPr/>
        <a:lstStyle/>
        <a:p>
          <a:endParaRPr lang="en-US"/>
        </a:p>
      </dgm:t>
    </dgm:pt>
    <dgm:pt modelId="{6B4A32D5-3881-41B9-8E62-3C587287E825}" type="pres">
      <dgm:prSet presAssocID="{78F49DFB-B268-44D1-AD8A-0C04D77DFF45}" presName="childShape" presStyleCnt="0"/>
      <dgm:spPr/>
    </dgm:pt>
    <dgm:pt modelId="{7839AA11-392F-4489-BBBB-9B8472A47CBA}" type="pres">
      <dgm:prSet presAssocID="{ECB9A2DB-6847-49B2-A269-9139089855F3}" presName="Name13" presStyleLbl="parChTrans1D2" presStyleIdx="2" presStyleCnt="4"/>
      <dgm:spPr/>
      <dgm:t>
        <a:bodyPr/>
        <a:lstStyle/>
        <a:p>
          <a:endParaRPr lang="en-US"/>
        </a:p>
      </dgm:t>
    </dgm:pt>
    <dgm:pt modelId="{63BFD084-041A-4D03-A88A-8613095B0FE2}" type="pres">
      <dgm:prSet presAssocID="{4DC0B7E4-2A3F-49C2-8CE5-4B7AA5E3419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9C434-0996-4414-B06F-8CD55C4D835C}" type="pres">
      <dgm:prSet presAssocID="{53900FEE-26BB-4876-8559-A1358B1F804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4121DB0D-2BC4-429B-8B98-496F9E04C336}" type="pres">
      <dgm:prSet presAssocID="{67290B1C-6ED0-4F68-B31E-18745F442DBE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212290-9535-4F50-BCCE-1CAB24718E49}" type="presOf" srcId="{D637C50C-1FA6-4929-AC34-725EA2F137B3}" destId="{6CF54B90-8060-4DAB-96B3-094A81E3A251}" srcOrd="0" destOrd="0" presId="urn:microsoft.com/office/officeart/2005/8/layout/hierarchy3"/>
    <dgm:cxn modelId="{B454B32E-D8E0-46B8-BED0-23F213F00B97}" type="presOf" srcId="{EFF3DD1E-5EE3-4935-B904-0F3D91EAD3AA}" destId="{23B782BB-438A-48B2-B71B-9DB96203254A}" srcOrd="0" destOrd="0" presId="urn:microsoft.com/office/officeart/2005/8/layout/hierarchy3"/>
    <dgm:cxn modelId="{D64FC197-6768-4918-A65B-08FC1B0E7EDB}" srcId="{78F49DFB-B268-44D1-AD8A-0C04D77DFF45}" destId="{67290B1C-6ED0-4F68-B31E-18745F442DBE}" srcOrd="1" destOrd="0" parTransId="{53900FEE-26BB-4876-8559-A1358B1F8042}" sibTransId="{24131BFB-2009-4B87-ADF0-9F1DC1E7E90C}"/>
    <dgm:cxn modelId="{BDA104EA-0BE7-47F0-8986-21D4D1CE9EFF}" type="presOf" srcId="{D37478C5-1496-4C32-B0F7-C001EC4A9AFE}" destId="{7764CBA1-2FF1-45F6-A2F3-E43102517A5D}" srcOrd="1" destOrd="0" presId="urn:microsoft.com/office/officeart/2005/8/layout/hierarchy3"/>
    <dgm:cxn modelId="{D0825E87-765C-4449-85C2-0AA85E4B45CC}" type="presOf" srcId="{F38F3066-D56D-4F6D-A496-C60FEBFE5007}" destId="{20E139F5-4C9F-428F-A95C-33729A331DD1}" srcOrd="0" destOrd="0" presId="urn:microsoft.com/office/officeart/2005/8/layout/hierarchy3"/>
    <dgm:cxn modelId="{296B9625-3289-46BE-A697-96B669CA83BB}" srcId="{D37478C5-1496-4C32-B0F7-C001EC4A9AFE}" destId="{D637C50C-1FA6-4929-AC34-725EA2F137B3}" srcOrd="0" destOrd="0" parTransId="{3A6DDE16-C73B-4273-AAFF-02014323A22C}" sibTransId="{19B5DC61-C73B-43C9-B960-2BD7FD91F422}"/>
    <dgm:cxn modelId="{6A27E8B3-E67C-4A26-B494-BF18D9984B4C}" srcId="{F38F3066-D56D-4F6D-A496-C60FEBFE5007}" destId="{78F49DFB-B268-44D1-AD8A-0C04D77DFF45}" srcOrd="1" destOrd="0" parTransId="{ECD45C2B-ECED-4CE6-A717-9C833865B4FA}" sibTransId="{A9603AF1-B716-4A5C-9650-9C604987671B}"/>
    <dgm:cxn modelId="{7E2AB003-265F-4694-ABCE-6820F535613A}" type="presOf" srcId="{3A6DDE16-C73B-4273-AAFF-02014323A22C}" destId="{C92C3FEE-3623-40D0-BBC5-9C0C9F535E43}" srcOrd="0" destOrd="0" presId="urn:microsoft.com/office/officeart/2005/8/layout/hierarchy3"/>
    <dgm:cxn modelId="{B8861027-B77B-4F80-AE5C-F9361FF575FF}" srcId="{78F49DFB-B268-44D1-AD8A-0C04D77DFF45}" destId="{4DC0B7E4-2A3F-49C2-8CE5-4B7AA5E34192}" srcOrd="0" destOrd="0" parTransId="{ECB9A2DB-6847-49B2-A269-9139089855F3}" sibTransId="{485E0F49-6D98-400E-81F3-FF4C9661EF21}"/>
    <dgm:cxn modelId="{20E892EF-F0C4-42ED-AC7C-78BF7CD1D553}" type="presOf" srcId="{F5B89C2C-25CE-4868-B01B-085A036BBE5D}" destId="{AFE10511-081D-4F8E-8FF6-2B156A9ECBE0}" srcOrd="0" destOrd="0" presId="urn:microsoft.com/office/officeart/2005/8/layout/hierarchy3"/>
    <dgm:cxn modelId="{76D1DBB4-CAE7-4C62-B6F5-1CAD078CD415}" type="presOf" srcId="{D37478C5-1496-4C32-B0F7-C001EC4A9AFE}" destId="{262D8D65-8CD6-41A6-B631-3725E11B15D2}" srcOrd="0" destOrd="0" presId="urn:microsoft.com/office/officeart/2005/8/layout/hierarchy3"/>
    <dgm:cxn modelId="{0A8C30CD-4581-4ACC-AA73-DC0BFB4DAAF4}" type="presOf" srcId="{4DC0B7E4-2A3F-49C2-8CE5-4B7AA5E34192}" destId="{63BFD084-041A-4D03-A88A-8613095B0FE2}" srcOrd="0" destOrd="0" presId="urn:microsoft.com/office/officeart/2005/8/layout/hierarchy3"/>
    <dgm:cxn modelId="{4EB66989-F36D-4994-8B49-9C114F577615}" type="presOf" srcId="{ECB9A2DB-6847-49B2-A269-9139089855F3}" destId="{7839AA11-392F-4489-BBBB-9B8472A47CBA}" srcOrd="0" destOrd="0" presId="urn:microsoft.com/office/officeart/2005/8/layout/hierarchy3"/>
    <dgm:cxn modelId="{8F273202-E1AA-464C-8FBE-EB7F1A56031D}" srcId="{D37478C5-1496-4C32-B0F7-C001EC4A9AFE}" destId="{F5B89C2C-25CE-4868-B01B-085A036BBE5D}" srcOrd="1" destOrd="0" parTransId="{EFF3DD1E-5EE3-4935-B904-0F3D91EAD3AA}" sibTransId="{85387977-A2A9-4AB6-880B-6BCE0C4D4E77}"/>
    <dgm:cxn modelId="{268C9521-39B5-4B52-B95A-96B6A0372A5B}" srcId="{F38F3066-D56D-4F6D-A496-C60FEBFE5007}" destId="{D37478C5-1496-4C32-B0F7-C001EC4A9AFE}" srcOrd="0" destOrd="0" parTransId="{734F6A77-3AEB-4FFE-B04C-CBB349FDF2D9}" sibTransId="{24D74293-82A9-4609-ADEA-07A531F20F5B}"/>
    <dgm:cxn modelId="{3465975C-6E5A-4339-822A-FAF954EC4DE8}" type="presOf" srcId="{67290B1C-6ED0-4F68-B31E-18745F442DBE}" destId="{4121DB0D-2BC4-429B-8B98-496F9E04C336}" srcOrd="0" destOrd="0" presId="urn:microsoft.com/office/officeart/2005/8/layout/hierarchy3"/>
    <dgm:cxn modelId="{C1D62E00-B0B6-475A-92D9-E90DC8CE012F}" type="presOf" srcId="{78F49DFB-B268-44D1-AD8A-0C04D77DFF45}" destId="{31945F3E-ED90-4EB6-87CB-2D1429356487}" srcOrd="1" destOrd="0" presId="urn:microsoft.com/office/officeart/2005/8/layout/hierarchy3"/>
    <dgm:cxn modelId="{E0222B11-62BF-48ED-AAED-11AAFE15106F}" type="presOf" srcId="{53900FEE-26BB-4876-8559-A1358B1F8042}" destId="{3699C434-0996-4414-B06F-8CD55C4D835C}" srcOrd="0" destOrd="0" presId="urn:microsoft.com/office/officeart/2005/8/layout/hierarchy3"/>
    <dgm:cxn modelId="{B6687BD2-15A9-422E-B187-A9AF192E8796}" type="presOf" srcId="{78F49DFB-B268-44D1-AD8A-0C04D77DFF45}" destId="{4AD25987-DFC6-40D5-913E-F8699657B3B4}" srcOrd="0" destOrd="0" presId="urn:microsoft.com/office/officeart/2005/8/layout/hierarchy3"/>
    <dgm:cxn modelId="{0D729E8C-226F-4F70-8A0A-FD396022053A}" type="presParOf" srcId="{20E139F5-4C9F-428F-A95C-33729A331DD1}" destId="{F9BBC76A-3B4D-41D7-A0CB-33904F1699CD}" srcOrd="0" destOrd="0" presId="urn:microsoft.com/office/officeart/2005/8/layout/hierarchy3"/>
    <dgm:cxn modelId="{5FB3B14C-4280-45D1-AA33-198A26B3D373}" type="presParOf" srcId="{F9BBC76A-3B4D-41D7-A0CB-33904F1699CD}" destId="{1A35934B-FF28-411B-B323-79868DEA5DF7}" srcOrd="0" destOrd="0" presId="urn:microsoft.com/office/officeart/2005/8/layout/hierarchy3"/>
    <dgm:cxn modelId="{5B0FD969-49E9-4246-9B37-283D9061EA34}" type="presParOf" srcId="{1A35934B-FF28-411B-B323-79868DEA5DF7}" destId="{262D8D65-8CD6-41A6-B631-3725E11B15D2}" srcOrd="0" destOrd="0" presId="urn:microsoft.com/office/officeart/2005/8/layout/hierarchy3"/>
    <dgm:cxn modelId="{68A44906-D42E-4B1D-B59D-246304B590CE}" type="presParOf" srcId="{1A35934B-FF28-411B-B323-79868DEA5DF7}" destId="{7764CBA1-2FF1-45F6-A2F3-E43102517A5D}" srcOrd="1" destOrd="0" presId="urn:microsoft.com/office/officeart/2005/8/layout/hierarchy3"/>
    <dgm:cxn modelId="{E25973E7-7A65-4C7C-9840-16FD307E3643}" type="presParOf" srcId="{F9BBC76A-3B4D-41D7-A0CB-33904F1699CD}" destId="{5E36B8D1-F8BE-445E-8401-C85D2F2EE38E}" srcOrd="1" destOrd="0" presId="urn:microsoft.com/office/officeart/2005/8/layout/hierarchy3"/>
    <dgm:cxn modelId="{3A78198A-806C-4A35-8798-A55090B2BDCA}" type="presParOf" srcId="{5E36B8D1-F8BE-445E-8401-C85D2F2EE38E}" destId="{C92C3FEE-3623-40D0-BBC5-9C0C9F535E43}" srcOrd="0" destOrd="0" presId="urn:microsoft.com/office/officeart/2005/8/layout/hierarchy3"/>
    <dgm:cxn modelId="{9693546C-916D-401E-A5B2-7E593F5DA7B5}" type="presParOf" srcId="{5E36B8D1-F8BE-445E-8401-C85D2F2EE38E}" destId="{6CF54B90-8060-4DAB-96B3-094A81E3A251}" srcOrd="1" destOrd="0" presId="urn:microsoft.com/office/officeart/2005/8/layout/hierarchy3"/>
    <dgm:cxn modelId="{DD1881F9-9E70-4602-B43C-7598467DFD74}" type="presParOf" srcId="{5E36B8D1-F8BE-445E-8401-C85D2F2EE38E}" destId="{23B782BB-438A-48B2-B71B-9DB96203254A}" srcOrd="2" destOrd="0" presId="urn:microsoft.com/office/officeart/2005/8/layout/hierarchy3"/>
    <dgm:cxn modelId="{610BE183-B850-4459-8ED7-456B52EFAF08}" type="presParOf" srcId="{5E36B8D1-F8BE-445E-8401-C85D2F2EE38E}" destId="{AFE10511-081D-4F8E-8FF6-2B156A9ECBE0}" srcOrd="3" destOrd="0" presId="urn:microsoft.com/office/officeart/2005/8/layout/hierarchy3"/>
    <dgm:cxn modelId="{8E7E0CE3-33B2-4B43-B45C-FC66C251A707}" type="presParOf" srcId="{20E139F5-4C9F-428F-A95C-33729A331DD1}" destId="{8B584602-7D71-436F-AA77-B0FC91383866}" srcOrd="1" destOrd="0" presId="urn:microsoft.com/office/officeart/2005/8/layout/hierarchy3"/>
    <dgm:cxn modelId="{AB66C6B5-6C1D-44AC-ADED-E2EB6116E67E}" type="presParOf" srcId="{8B584602-7D71-436F-AA77-B0FC91383866}" destId="{7CF7A284-DB3F-4755-8E31-69E411549054}" srcOrd="0" destOrd="0" presId="urn:microsoft.com/office/officeart/2005/8/layout/hierarchy3"/>
    <dgm:cxn modelId="{D6C615DD-4253-4381-985D-D6F6147072B5}" type="presParOf" srcId="{7CF7A284-DB3F-4755-8E31-69E411549054}" destId="{4AD25987-DFC6-40D5-913E-F8699657B3B4}" srcOrd="0" destOrd="0" presId="urn:microsoft.com/office/officeart/2005/8/layout/hierarchy3"/>
    <dgm:cxn modelId="{FFE8EFCC-EC35-465E-AF47-97C1B80A8AB1}" type="presParOf" srcId="{7CF7A284-DB3F-4755-8E31-69E411549054}" destId="{31945F3E-ED90-4EB6-87CB-2D1429356487}" srcOrd="1" destOrd="0" presId="urn:microsoft.com/office/officeart/2005/8/layout/hierarchy3"/>
    <dgm:cxn modelId="{182F158C-7465-4D74-BD0F-92C52F3170BF}" type="presParOf" srcId="{8B584602-7D71-436F-AA77-B0FC91383866}" destId="{6B4A32D5-3881-41B9-8E62-3C587287E825}" srcOrd="1" destOrd="0" presId="urn:microsoft.com/office/officeart/2005/8/layout/hierarchy3"/>
    <dgm:cxn modelId="{CAE575C7-7E3B-42BC-B3C0-62CAFAC6F32F}" type="presParOf" srcId="{6B4A32D5-3881-41B9-8E62-3C587287E825}" destId="{7839AA11-392F-4489-BBBB-9B8472A47CBA}" srcOrd="0" destOrd="0" presId="urn:microsoft.com/office/officeart/2005/8/layout/hierarchy3"/>
    <dgm:cxn modelId="{351900A3-8301-40C0-9F44-5978142B8286}" type="presParOf" srcId="{6B4A32D5-3881-41B9-8E62-3C587287E825}" destId="{63BFD084-041A-4D03-A88A-8613095B0FE2}" srcOrd="1" destOrd="0" presId="urn:microsoft.com/office/officeart/2005/8/layout/hierarchy3"/>
    <dgm:cxn modelId="{F9FADC58-D730-4A54-96EC-5B43E7DA47D9}" type="presParOf" srcId="{6B4A32D5-3881-41B9-8E62-3C587287E825}" destId="{3699C434-0996-4414-B06F-8CD55C4D835C}" srcOrd="2" destOrd="0" presId="urn:microsoft.com/office/officeart/2005/8/layout/hierarchy3"/>
    <dgm:cxn modelId="{CFCBF413-0DFD-46E8-B529-814C5633922C}" type="presParOf" srcId="{6B4A32D5-3881-41B9-8E62-3C587287E825}" destId="{4121DB0D-2BC4-429B-8B98-496F9E04C33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139A91-1FD8-4F6B-8B54-60B96979CBAE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80A06B-13D3-4F7B-BDB6-BB112F7C8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70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E99EE-F1B7-43A2-A745-E0017479E2D9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959F2-FEED-4B58-8FD4-644CB20AB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22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8C3BE-A692-4865-A35E-B126E4194A4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21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8C3BE-A692-4865-A35E-B126E4194A4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4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8C3BE-A692-4865-A35E-B126E4194A4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078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4536"/>
            <a:ext cx="2133600" cy="274320"/>
          </a:xfrm>
        </p:spPr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4536"/>
            <a:ext cx="289560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836676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9" name="Rectangle 8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4536"/>
            <a:ext cx="2133600" cy="274320"/>
          </a:xfrm>
        </p:spPr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4536"/>
            <a:ext cx="289560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1" name="Rectangle 10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9" name="Rectangle 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5400000">
            <a:off x="3268981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5400000">
            <a:off x="3268980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/>
          <p:nvPr/>
        </p:nvGrpSpPr>
        <p:grpSpPr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240" y="6574536"/>
            <a:ext cx="365760" cy="274320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80AF68-04D1-4841-A12F-DE90791CA64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4536"/>
            <a:ext cx="2133600" cy="27432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988A7F-B78F-4798-ADDB-4E97150477A9}" type="datetimeFigureOut">
              <a:rPr lang="en-US" smtClean="0"/>
              <a:pPr/>
              <a:t>12/12/2016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4536"/>
            <a:ext cx="2895600" cy="2743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60177" y="3005919"/>
            <a:ext cx="6248400" cy="8461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75000"/>
              <a:lumOff val="25000"/>
            </a:schemeClr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20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3pPr>
      <a:lvl4pPr marL="1377950" indent="-3540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5pPr>
      <a:lvl6pPr marL="20574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6pPr>
      <a:lvl7pPr marL="24066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7pPr>
      <a:lvl8pPr marL="27432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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8pPr>
      <a:lvl9pPr marL="30924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Cooper,_Oliver_Cromwell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21 section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Parliament Limits and the English Monarchy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676400"/>
            <a:ext cx="6672263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1640 Scotland Rebels </a:t>
            </a:r>
          </a:p>
          <a:p>
            <a:pPr>
              <a:buNone/>
            </a:pPr>
            <a:r>
              <a:rPr lang="en-US" dirty="0" smtClean="0"/>
              <a:t>2. Charles I forced to call Parliament into session to raise $ to put rebellion down</a:t>
            </a:r>
          </a:p>
          <a:p>
            <a:pPr lvl="1"/>
            <a:r>
              <a:rPr lang="en-US" dirty="0" smtClean="0"/>
              <a:t>This Parliament is called </a:t>
            </a:r>
            <a:r>
              <a:rPr lang="en-US" u="sng" dirty="0" smtClean="0"/>
              <a:t>Long Parliament </a:t>
            </a:r>
            <a:r>
              <a:rPr lang="en-US" dirty="0" smtClean="0"/>
              <a:t>b/c met on and off for 20 years</a:t>
            </a:r>
          </a:p>
          <a:p>
            <a:pPr lvl="1"/>
            <a:r>
              <a:rPr lang="en-US" dirty="0" smtClean="0"/>
              <a:t>Long Parliament’s main goal WAS NOT to get Charles I more $, but to CURB KINGS ABSOLUTE POWER</a:t>
            </a:r>
          </a:p>
          <a:p>
            <a:pPr>
              <a:buNone/>
            </a:pPr>
            <a:r>
              <a:rPr lang="en-US" dirty="0" smtClean="0"/>
              <a:t>1.  1641 Ireland Rebels</a:t>
            </a:r>
          </a:p>
          <a:p>
            <a:pPr lvl="1"/>
            <a:r>
              <a:rPr lang="en-US" dirty="0" smtClean="0"/>
              <a:t>Needed BIG Army to put down Irish rebellion</a:t>
            </a:r>
          </a:p>
          <a:p>
            <a:pPr lvl="1"/>
            <a:r>
              <a:rPr lang="en-US" dirty="0" smtClean="0"/>
              <a:t>Parliament and Charles I argued over who should lead BIG Army – neither compromised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Countdown to Civil War…10, 9, 8, 7, 6, 5, 4…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752600" y="5715000"/>
            <a:ext cx="69236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/>
                <a:solidFill>
                  <a:schemeClr val="accent3"/>
                </a:solidFill>
              </a:rPr>
              <a:t>1642 English Civil War Begins!!</a:t>
            </a:r>
            <a:endParaRPr lang="en-US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600200"/>
            <a:ext cx="6672263" cy="4572000"/>
          </a:xfrm>
        </p:spPr>
        <p:txBody>
          <a:bodyPr/>
          <a:lstStyle/>
          <a:p>
            <a:r>
              <a:rPr lang="en-US" dirty="0" smtClean="0"/>
              <a:t>Charles wanted money to put down the rebellion in Scotland.</a:t>
            </a:r>
          </a:p>
          <a:p>
            <a:r>
              <a:rPr lang="en-US" dirty="0" smtClean="0"/>
              <a:t>Parliament said NO!!</a:t>
            </a:r>
          </a:p>
          <a:p>
            <a:r>
              <a:rPr lang="en-US" dirty="0" smtClean="0"/>
              <a:t>Instead Puritan-controlled House of Commons ended the King’s power to dissolve Parliament.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It passed a law that Parliament must meet at least every three years.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It kept the king from raising taxes on his own.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5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Oliver Cromwell</a:t>
            </a:r>
            <a:endParaRPr lang="en-US" dirty="0"/>
          </a:p>
        </p:txBody>
      </p:sp>
      <p:pic>
        <p:nvPicPr>
          <p:cNvPr id="37890" name="Picture 2" descr="An unfinished  miniature portrait of Oliver Cromwell by Samuel Cooper, 1657.">
            <a:hlinkClick r:id="rId3" tooltip="An unfinished  miniature portrait of Oliver Cromwell by Samuel Cooper, 1657.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445311"/>
            <a:ext cx="5562600" cy="5967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889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were the supporter of the king called?</a:t>
            </a:r>
          </a:p>
          <a:p>
            <a:pPr lvl="1"/>
            <a:r>
              <a:rPr lang="en-US" dirty="0" smtClean="0"/>
              <a:t>Cavaliers</a:t>
            </a:r>
          </a:p>
          <a:p>
            <a:r>
              <a:rPr lang="en-US" dirty="0" smtClean="0"/>
              <a:t>What were the supporters of Parliament called?</a:t>
            </a:r>
          </a:p>
          <a:p>
            <a:pPr lvl="1"/>
            <a:r>
              <a:rPr lang="en-US" dirty="0" smtClean="0"/>
              <a:t>Roundheads</a:t>
            </a:r>
          </a:p>
          <a:p>
            <a:r>
              <a:rPr lang="en-US" dirty="0" smtClean="0"/>
              <a:t>Who was the Leader of the Roundheads?</a:t>
            </a:r>
          </a:p>
          <a:p>
            <a:pPr lvl="1"/>
            <a:r>
              <a:rPr lang="en-US" dirty="0" smtClean="0"/>
              <a:t>Oliver Cromwell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8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Commonwealth?</a:t>
            </a:r>
          </a:p>
          <a:p>
            <a:pPr lvl="1"/>
            <a:r>
              <a:rPr lang="en-US" dirty="0" smtClean="0"/>
              <a:t> Republican Form of Government</a:t>
            </a:r>
          </a:p>
          <a:p>
            <a:r>
              <a:rPr lang="en-US" dirty="0" smtClean="0"/>
              <a:t>What title did Oliver Cromwell take?</a:t>
            </a:r>
          </a:p>
          <a:p>
            <a:pPr lvl="1"/>
            <a:r>
              <a:rPr lang="en-US" dirty="0" smtClean="0"/>
              <a:t>Lord Protector</a:t>
            </a:r>
          </a:p>
          <a:p>
            <a:r>
              <a:rPr lang="en-US" dirty="0" smtClean="0"/>
              <a:t>What was the name of the 1</a:t>
            </a:r>
            <a:r>
              <a:rPr lang="en-US" baseline="30000" dirty="0" smtClean="0"/>
              <a:t>st</a:t>
            </a:r>
            <a:r>
              <a:rPr lang="en-US" dirty="0" smtClean="0"/>
              <a:t> written constitution in England?</a:t>
            </a:r>
          </a:p>
          <a:p>
            <a:pPr lvl="1"/>
            <a:r>
              <a:rPr lang="en-US" dirty="0" smtClean="0"/>
              <a:t>Instrument of Government 1653</a:t>
            </a:r>
          </a:p>
          <a:p>
            <a:pPr lvl="1"/>
            <a:r>
              <a:rPr lang="en-US" dirty="0" smtClean="0"/>
              <a:t>Cromwell dies in 1658 his son tries to carry on the same rule but is not as strong.</a:t>
            </a:r>
          </a:p>
          <a:p>
            <a:pPr lvl="1"/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5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Charles II takes over in 1660- called the Restoration. </a:t>
            </a:r>
            <a:endParaRPr lang="en-US" dirty="0"/>
          </a:p>
          <a:p>
            <a:r>
              <a:rPr lang="en-US" dirty="0" smtClean="0"/>
              <a:t>Habeas Corpus- Latin meaning “to have the body” – gave prisoners rights along with a fair trial. </a:t>
            </a:r>
          </a:p>
          <a:p>
            <a:r>
              <a:rPr lang="en-US" dirty="0" smtClean="0"/>
              <a:t>1685 – Charles II dies- Who is going to inherit the throne?? A Catholic?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398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162800" cy="5029200"/>
          </a:xfrm>
        </p:spPr>
        <p:txBody>
          <a:bodyPr/>
          <a:lstStyle/>
          <a:p>
            <a:r>
              <a:rPr lang="en-US" dirty="0" smtClean="0"/>
              <a:t>James I (Stuart Dynasty): </a:t>
            </a:r>
          </a:p>
          <a:p>
            <a:pPr lvl="1"/>
            <a:r>
              <a:rPr lang="en-US" dirty="0" smtClean="0"/>
              <a:t>Chosen by Elizabeth I as new King of England</a:t>
            </a:r>
          </a:p>
          <a:p>
            <a:pPr lvl="2"/>
            <a:r>
              <a:rPr lang="en-US" dirty="0" smtClean="0"/>
              <a:t>Very intelligent, but lacked common sense in financial and diplomatic matters</a:t>
            </a:r>
          </a:p>
          <a:p>
            <a:pPr lvl="1"/>
            <a:r>
              <a:rPr lang="en-US" dirty="0" smtClean="0"/>
              <a:t>Strongly believed in the Divine Rights of Kings</a:t>
            </a:r>
          </a:p>
          <a:p>
            <a:pPr lvl="1"/>
            <a:r>
              <a:rPr lang="en-US" dirty="0" smtClean="0"/>
              <a:t>Supported the Anglican Church (AC)</a:t>
            </a:r>
          </a:p>
          <a:p>
            <a:pPr lvl="2"/>
            <a:r>
              <a:rPr lang="en-US" dirty="0" smtClean="0"/>
              <a:t>His support of AC caused problems with Puritans</a:t>
            </a:r>
          </a:p>
          <a:p>
            <a:pPr lvl="3"/>
            <a:r>
              <a:rPr lang="en-US" dirty="0" smtClean="0"/>
              <a:t>B/C Puritans wanted to “purify” AC of Catholic practices</a:t>
            </a:r>
          </a:p>
          <a:p>
            <a:pPr lvl="3"/>
            <a:r>
              <a:rPr lang="en-US" dirty="0" smtClean="0"/>
              <a:t>To get back at James I the Puritans in Parliament made it difficult for him to raise $ and make alliances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Pre-Civil War England: Life After Elizabeth I</a:t>
            </a:r>
            <a:endParaRPr lang="en-US" sz="2800" dirty="0"/>
          </a:p>
        </p:txBody>
      </p:sp>
      <p:pic>
        <p:nvPicPr>
          <p:cNvPr id="1026" name="Picture 2" descr="http://www.springfield.k12.il.us/schools/Springfield/eliz/images/KingJamesI%20DB%20per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1" y="1828800"/>
            <a:ext cx="1828799" cy="40748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905000" y="1828800"/>
          <a:ext cx="6596063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Parliament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676400"/>
            <a:ext cx="6519863" cy="4572000"/>
          </a:xfrm>
        </p:spPr>
        <p:txBody>
          <a:bodyPr/>
          <a:lstStyle/>
          <a:p>
            <a:r>
              <a:rPr lang="en-US" dirty="0" smtClean="0"/>
              <a:t>Charles I: </a:t>
            </a:r>
          </a:p>
          <a:p>
            <a:pPr lvl="1"/>
            <a:r>
              <a:rPr lang="en-US" dirty="0" smtClean="0"/>
              <a:t>Son of James I</a:t>
            </a:r>
          </a:p>
          <a:p>
            <a:pPr lvl="1"/>
            <a:r>
              <a:rPr lang="en-US" dirty="0" smtClean="0"/>
              <a:t>Believed in Divine Right of Kings</a:t>
            </a:r>
          </a:p>
          <a:p>
            <a:pPr lvl="1"/>
            <a:r>
              <a:rPr lang="en-US" dirty="0" smtClean="0"/>
              <a:t>Out of Touch with his people and politics</a:t>
            </a:r>
          </a:p>
          <a:p>
            <a:pPr lvl="1"/>
            <a:r>
              <a:rPr lang="en-US" dirty="0" smtClean="0"/>
              <a:t>Major problems = Parliament, Religion, Scotland, Ireland</a:t>
            </a:r>
          </a:p>
          <a:p>
            <a:pPr lvl="4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England Ripe for a Civil War</a:t>
            </a:r>
            <a:endParaRPr lang="en-US" dirty="0"/>
          </a:p>
        </p:txBody>
      </p:sp>
      <p:pic>
        <p:nvPicPr>
          <p:cNvPr id="15362" name="Picture 2" descr="http://schools-wikipedia.org/images/10/10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" y="4114800"/>
            <a:ext cx="3333750" cy="272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2600" y="1676400"/>
            <a:ext cx="6858000" cy="4495800"/>
          </a:xfrm>
        </p:spPr>
        <p:txBody>
          <a:bodyPr/>
          <a:lstStyle/>
          <a:p>
            <a:r>
              <a:rPr lang="en-US" dirty="0" smtClean="0"/>
              <a:t>Forced people to loan him $ and imprisoned those that didn’t</a:t>
            </a:r>
          </a:p>
          <a:p>
            <a:r>
              <a:rPr lang="en-US" dirty="0" smtClean="0"/>
              <a:t>Ignored the </a:t>
            </a:r>
            <a:r>
              <a:rPr lang="en-US" u="sng" dirty="0" smtClean="0"/>
              <a:t>Petition of Rights</a:t>
            </a:r>
            <a:r>
              <a:rPr lang="en-US" dirty="0" smtClean="0"/>
              <a:t>, which protected peoples liberties</a:t>
            </a:r>
          </a:p>
          <a:p>
            <a:r>
              <a:rPr lang="en-US" dirty="0" smtClean="0"/>
              <a:t>Refused to call Parliament into session for 11 years!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Parliament Hated Charles I</a:t>
            </a:r>
            <a:endParaRPr lang="en-US" dirty="0"/>
          </a:p>
        </p:txBody>
      </p:sp>
      <p:pic>
        <p:nvPicPr>
          <p:cNvPr id="6146" name="Picture 2" descr="http://farm1.static.flickr.com/229/509735917_eb026a966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581400"/>
            <a:ext cx="4267200" cy="3200400"/>
          </a:xfrm>
          <a:prstGeom prst="rect">
            <a:avLst/>
          </a:prstGeom>
          <a:noFill/>
        </p:spPr>
      </p:pic>
      <p:pic>
        <p:nvPicPr>
          <p:cNvPr id="6148" name="Picture 4" descr="http://4.bp.blogspot.com/_PjMVCKQDVg0/Sqzgts2zcyI/AAAAAAAAKjE/BGJBftQ-CI4/S700/oaths+King_James_I_of_England_and_VI_of_Scotland_in_Parliament_by_Renold_or_Reginold_Elstrack_%2528Elstracke%25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8354" y="3581400"/>
            <a:ext cx="2234046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King could not tax without parliament agreement.</a:t>
            </a:r>
          </a:p>
          <a:p>
            <a:r>
              <a:rPr lang="en-US" sz="2400" dirty="0" smtClean="0"/>
              <a:t>King could not declare martial law</a:t>
            </a:r>
          </a:p>
          <a:p>
            <a:r>
              <a:rPr lang="en-US" sz="2400" dirty="0" smtClean="0"/>
              <a:t>King could not board soldiers in private homes during peacetime.</a:t>
            </a:r>
          </a:p>
          <a:p>
            <a:r>
              <a:rPr lang="en-US" sz="2400" dirty="0" smtClean="0"/>
              <a:t>King could not imprison a person without a specific charge.</a:t>
            </a:r>
          </a:p>
          <a:p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828800" y="1600200"/>
            <a:ext cx="1752600" cy="441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304800"/>
            <a:ext cx="7315200" cy="778778"/>
          </a:xfrm>
        </p:spPr>
        <p:txBody>
          <a:bodyPr/>
          <a:lstStyle/>
          <a:p>
            <a:r>
              <a:rPr lang="en-US" sz="4400" dirty="0" smtClean="0"/>
              <a:t>Petition of Rights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33474"/>
            <a:ext cx="3333750" cy="229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0"/>
            <a:ext cx="333375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6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676400"/>
            <a:ext cx="6672263" cy="4495800"/>
          </a:xfrm>
        </p:spPr>
        <p:txBody>
          <a:bodyPr/>
          <a:lstStyle/>
          <a:p>
            <a:r>
              <a:rPr lang="en-US" dirty="0" smtClean="0"/>
              <a:t>Charles I supported the Anglican Church</a:t>
            </a:r>
          </a:p>
          <a:p>
            <a:pPr lvl="1"/>
            <a:r>
              <a:rPr lang="en-US" dirty="0" smtClean="0"/>
              <a:t>English Puritans hated b/c ceremonies TOO Catholic</a:t>
            </a:r>
          </a:p>
          <a:p>
            <a:r>
              <a:rPr lang="en-US" dirty="0" smtClean="0"/>
              <a:t>He also married a French Catholic princess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Religious Problems</a:t>
            </a:r>
            <a:endParaRPr lang="en-US" dirty="0"/>
          </a:p>
        </p:txBody>
      </p:sp>
      <p:pic>
        <p:nvPicPr>
          <p:cNvPr id="5122" name="Picture 2" descr="http://images2.fanpop.com/images/photos/2700000/Queen-Consort-Henrietta-Maria-Wife-of-Charles-I-of-England-kings-and-queens-2737354-600-7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124200"/>
            <a:ext cx="2482850" cy="3248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05000" y="1676400"/>
            <a:ext cx="6596063" cy="4572000"/>
          </a:xfrm>
        </p:spPr>
        <p:txBody>
          <a:bodyPr/>
          <a:lstStyle/>
          <a:p>
            <a:r>
              <a:rPr lang="en-US" dirty="0" smtClean="0"/>
              <a:t>Charles I tried to force Anglican practices on Scottish Presbyterians </a:t>
            </a:r>
          </a:p>
          <a:p>
            <a:pPr lvl="1"/>
            <a:r>
              <a:rPr lang="en-US" dirty="0" smtClean="0"/>
              <a:t>Scottish were very anti-catholic, felt rights were violated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Scotland Hated Charles I</a:t>
            </a:r>
            <a:endParaRPr lang="en-US" dirty="0"/>
          </a:p>
        </p:txBody>
      </p:sp>
      <p:pic>
        <p:nvPicPr>
          <p:cNvPr id="4098" name="Picture 2" descr="http://www.maps-of-britain.co.uk/images/map-scotland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838450"/>
            <a:ext cx="2308652" cy="3943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05000" y="1676400"/>
            <a:ext cx="6596063" cy="4495800"/>
          </a:xfrm>
        </p:spPr>
        <p:txBody>
          <a:bodyPr/>
          <a:lstStyle/>
          <a:p>
            <a:r>
              <a:rPr lang="en-US" dirty="0" smtClean="0"/>
              <a:t>England took Irish land</a:t>
            </a:r>
          </a:p>
          <a:p>
            <a:r>
              <a:rPr lang="en-US" dirty="0" smtClean="0"/>
              <a:t>The Irish were given few rights and freedoms</a:t>
            </a:r>
          </a:p>
          <a:p>
            <a:r>
              <a:rPr lang="en-US" dirty="0" smtClean="0"/>
              <a:t>Treated Irish Catholics very badly, forced into labor</a:t>
            </a:r>
          </a:p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Ireland Hated Charles I</a:t>
            </a:r>
            <a:endParaRPr lang="en-US" dirty="0"/>
          </a:p>
        </p:txBody>
      </p:sp>
      <p:pic>
        <p:nvPicPr>
          <p:cNvPr id="3074" name="Picture 2" descr="http://www.bugbog.com/images/maps/uk-m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4200" y="2971800"/>
            <a:ext cx="2925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Infinity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Infinity</Template>
  <TotalTime>5318</TotalTime>
  <Words>595</Words>
  <Application>Microsoft Office PowerPoint</Application>
  <PresentationFormat>On-screen Show (4:3)</PresentationFormat>
  <Paragraphs>78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Bookman Old Style</vt:lpstr>
      <vt:lpstr>Calibri</vt:lpstr>
      <vt:lpstr>Wingdings</vt:lpstr>
      <vt:lpstr>Wingdings 2</vt:lpstr>
      <vt:lpstr>Infinity</vt:lpstr>
      <vt:lpstr>Chapter 21 section 5</vt:lpstr>
      <vt:lpstr>Pre-Civil War England: Life After Elizabeth I</vt:lpstr>
      <vt:lpstr>Parliament</vt:lpstr>
      <vt:lpstr>England Ripe for a Civil War</vt:lpstr>
      <vt:lpstr>Why Parliament Hated Charles I</vt:lpstr>
      <vt:lpstr>Petition of Rights</vt:lpstr>
      <vt:lpstr>Religious Problems</vt:lpstr>
      <vt:lpstr>Why Scotland Hated Charles I</vt:lpstr>
      <vt:lpstr>Why Ireland Hated Charles I</vt:lpstr>
      <vt:lpstr>Countdown to Civil War…10, 9, 8, 7, 6, 5, 4…</vt:lpstr>
      <vt:lpstr>PowerPoint Presentation</vt:lpstr>
      <vt:lpstr>Oliver Cromwell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randyrhodes</dc:creator>
  <cp:lastModifiedBy>Lelko, Garrett</cp:lastModifiedBy>
  <cp:revision>54</cp:revision>
  <dcterms:created xsi:type="dcterms:W3CDTF">2009-11-11T17:40:17Z</dcterms:created>
  <dcterms:modified xsi:type="dcterms:W3CDTF">2016-12-12T15:08:19Z</dcterms:modified>
</cp:coreProperties>
</file>