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080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5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84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2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0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1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67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720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16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641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12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1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2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66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152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033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71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51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461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790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659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49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29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718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643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09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631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223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230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517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3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90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64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44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92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2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 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object on top, text on botto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b="1">
                <a:latin typeface="Arial Black"/>
                <a:ea typeface="Arial Black"/>
                <a:cs typeface="Arial Black"/>
                <a:sym typeface="Arial Black"/>
              </a:rPr>
              <a:t>World War II 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Sudetenland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Hitler demanded that Czechoslovakia give Sudetenland to Germany because it had Germans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Czechoslovakia wanted to fight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Needed support of England and France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t="2381" b="33468"/>
          <a:stretch/>
        </p:blipFill>
        <p:spPr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86"/>
            <a:ext cx="9144000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143000" y="228600"/>
            <a:ext cx="67818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Munich Conference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0" y="4724400"/>
            <a:ext cx="5867400" cy="1187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England, Germany, Italy and France met to stop conflict over Sudetenland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334000" y="6035675"/>
            <a:ext cx="38099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Czechoslovakia was NOT invited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Munich Conference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England, France give Germany Sudetenland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Germany agrees to stop taking territories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APPEASEMENT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– giving into the demands of an aggressor to get peace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811"/>
            <a:ext cx="9144000" cy="69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3200400" y="0"/>
            <a:ext cx="59435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“Peace in Our Times”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Neville Chamberlain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of England believed a major war was avoided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200400" y="0"/>
            <a:ext cx="59435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“Peace in Our Times”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Neville Chamberlain of England believed a major war was avoided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0" y="57912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March 1939, Hitler takes over all of Czechoslovakia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23139" t="8328" r="20132" b="31767"/>
          <a:stretch/>
        </p:blipFill>
        <p:spPr>
          <a:xfrm>
            <a:off x="0" y="0"/>
            <a:ext cx="9144000" cy="692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Nazi-Soviet Non-Aggression Pact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25908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USSR and Germany agree not to fight each other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Secretly agree to divide Poland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Allows Germany to focus only on West</a:t>
            </a:r>
          </a:p>
        </p:txBody>
      </p:sp>
      <p:pic>
        <p:nvPicPr>
          <p:cNvPr id="150" name="Shape 15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70661" y="2286000"/>
            <a:ext cx="2573337" cy="345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62200"/>
            <a:ext cx="2614611" cy="340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American Neutrality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4294967295"/>
          </p:nvPr>
        </p:nvSpPr>
        <p:spPr>
          <a:xfrm>
            <a:off x="0" y="1447800"/>
            <a:ext cx="4190999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Many Americans did not want to get involved in another European war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Char char="•"/>
            </a:pPr>
            <a:r>
              <a:rPr lang="en-US" sz="2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Neutrality Act</a:t>
            </a: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(1935)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Made it illegal to help any country fighting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FDR wanted to fight for England in Europe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720" r="4858"/>
          <a:stretch/>
        </p:blipFill>
        <p:spPr>
          <a:xfrm>
            <a:off x="4114800" y="0"/>
            <a:ext cx="4992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Invasion of Poland</a:t>
            </a:r>
            <a:br>
              <a:rPr lang="en-US"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September 1939</a:t>
            </a:r>
          </a:p>
        </p:txBody>
      </p:sp>
      <p:pic>
        <p:nvPicPr>
          <p:cNvPr id="164" name="Shape 1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39" t="19412" r="3596" b="2373"/>
          <a:stretch/>
        </p:blipFill>
        <p:spPr>
          <a:xfrm>
            <a:off x="0" y="1219200"/>
            <a:ext cx="8458200" cy="5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543800" y="4419600"/>
            <a:ext cx="1600199" cy="517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German Advance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543800" y="4876800"/>
            <a:ext cx="1600199" cy="517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Russian Advance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543800" y="5410200"/>
            <a:ext cx="1600199" cy="730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German - Russian Partition Line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086600" y="5410200"/>
            <a:ext cx="533399" cy="779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Shape 169"/>
          <p:cNvCxnSpPr/>
          <p:nvPr/>
        </p:nvCxnSpPr>
        <p:spPr>
          <a:xfrm>
            <a:off x="7086600" y="5715000"/>
            <a:ext cx="3810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0" name="Shape 170"/>
          <p:cNvSpPr txBox="1"/>
          <p:nvPr/>
        </p:nvSpPr>
        <p:spPr>
          <a:xfrm>
            <a:off x="0" y="6172200"/>
            <a:ext cx="9144000" cy="68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England and France declare war against Germany in reaction to invasion of Poland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Blitzkreig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– Lightning War</a:t>
            </a: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9144000" cy="59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743200" y="6035675"/>
            <a:ext cx="64007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Modern Warfare that relied on speed, technology and overwhelming force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Powers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0"/>
            <a:ext cx="380999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4470400"/>
            <a:ext cx="3809999" cy="2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0" y="3962400"/>
            <a:ext cx="38099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Japan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5334000" y="3810000"/>
            <a:ext cx="38099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Italy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762000"/>
            <a:ext cx="3809999" cy="236378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2895600" y="3048000"/>
            <a:ext cx="38099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Germany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Blitzkreig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– Lightning War</a:t>
            </a:r>
          </a:p>
        </p:txBody>
      </p:sp>
      <p:pic>
        <p:nvPicPr>
          <p:cNvPr id="183" name="Shape 1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890587"/>
            <a:ext cx="7239000" cy="594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2743200" y="6035675"/>
            <a:ext cx="64007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Modern Warfare that relied on speed, technology and overwhelming force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Blitzkreig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– Lightning War</a:t>
            </a:r>
          </a:p>
        </p:txBody>
      </p:sp>
      <p:pic>
        <p:nvPicPr>
          <p:cNvPr id="190" name="Shape 1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221" b="5474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743200" y="6035675"/>
            <a:ext cx="64007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Modern Warfare that relied on speed, technology and overwhelming force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Blitzkreig 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– Lightning War</a:t>
            </a: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983"/>
          <a:stretch/>
        </p:blipFill>
        <p:spPr>
          <a:xfrm>
            <a:off x="0" y="914400"/>
            <a:ext cx="9144000" cy="59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2743200" y="6035675"/>
            <a:ext cx="6400799" cy="822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Modern Warfare that relied on speed, technology and overwhelming force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Shape 20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10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Norway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10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Norway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22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France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surrenders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10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Norway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</a:t>
            </a:r>
            <a:r>
              <a:rPr lang="en-US" sz="2400"/>
              <a:t>ne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22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France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10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Battle of Britain </a:t>
            </a:r>
            <a:r>
              <a:rPr lang="en-US" sz="2000"/>
              <a:t>begins</a:t>
            </a:r>
          </a:p>
        </p:txBody>
      </p:sp>
      <p:pic>
        <p:nvPicPr>
          <p:cNvPr id="233" name="Shape 2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10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Norway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June 22</a:t>
            </a:r>
          </a:p>
          <a:p>
            <a:pPr lvl="1" indent="45720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France </a:t>
            </a:r>
            <a:r>
              <a:rPr lang="en-US" sz="2000"/>
              <a:t>surrenders</a:t>
            </a:r>
          </a:p>
          <a:p>
            <a:pPr lvl="0" indent="-25400" rtl="0">
              <a:spcBef>
                <a:spcPts val="560"/>
              </a:spcBef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/>
              <a:t>July 10</a:t>
            </a:r>
            <a:r>
              <a:rPr lang="en-US" sz="2800"/>
              <a:t> </a:t>
            </a:r>
          </a:p>
          <a:p>
            <a:pPr lvl="1" indent="45720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Battle of Britain </a:t>
            </a:r>
            <a:r>
              <a:rPr lang="en-US" sz="2000"/>
              <a:t>begins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 20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Hungary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joins Axis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Axis Victories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40385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15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28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10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Norway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Surrenders</a:t>
            </a:r>
          </a:p>
          <a:p>
            <a:pPr lvl="0" indent="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June 22</a:t>
            </a:r>
          </a:p>
          <a:p>
            <a:pPr lvl="1" indent="45720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France </a:t>
            </a:r>
            <a:r>
              <a:rPr lang="en-US" sz="2000"/>
              <a:t>surrenders</a:t>
            </a:r>
          </a:p>
          <a:p>
            <a:pPr lvl="0" indent="-25400" rtl="0">
              <a:spcBef>
                <a:spcPts val="560"/>
              </a:spcBef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/>
              <a:t>July 10</a:t>
            </a:r>
            <a:r>
              <a:rPr lang="en-US" sz="2800"/>
              <a:t> </a:t>
            </a:r>
          </a:p>
          <a:p>
            <a:pPr lvl="1" indent="45720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/>
              <a:t>Battle of Britain </a:t>
            </a:r>
            <a:r>
              <a:rPr lang="en-US" sz="2000"/>
              <a:t>begins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 20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Hungary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joins Axis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 23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Romania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joins Axis</a:t>
            </a:r>
          </a:p>
        </p:txBody>
      </p:sp>
      <p:pic>
        <p:nvPicPr>
          <p:cNvPr id="247" name="Shape 24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5151" b="5716"/>
          <a:stretch/>
        </p:blipFill>
        <p:spPr>
          <a:xfrm>
            <a:off x="4143375" y="914400"/>
            <a:ext cx="4979987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Aggression Begins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Germany sends troops into Rhineland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Spanish Civil War 1936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Nazis and Fascists help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Franco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fight against Nationalists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 Black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Soviets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help Nationalists against Franco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Battle of Britain –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London Blitz</a:t>
            </a:r>
          </a:p>
        </p:txBody>
      </p:sp>
      <p:pic>
        <p:nvPicPr>
          <p:cNvPr id="253" name="Shape 2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101"/>
          <a:stretch/>
        </p:blipFill>
        <p:spPr>
          <a:xfrm>
            <a:off x="0" y="868362"/>
            <a:ext cx="9144000" cy="60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0" y="5715000"/>
            <a:ext cx="3124199" cy="1187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Hitler bombs London 60 days in a row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Battle of Britain –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London Blitz</a:t>
            </a:r>
          </a:p>
        </p:txBody>
      </p:sp>
      <p:pic>
        <p:nvPicPr>
          <p:cNvPr id="260" name="Shape 2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9084"/>
          <a:stretch/>
        </p:blipFill>
        <p:spPr>
          <a:xfrm>
            <a:off x="0" y="857250"/>
            <a:ext cx="8991600" cy="60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0" y="5715000"/>
            <a:ext cx="3124199" cy="1187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Hitler bombs London 60 days in a row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Battle of Britain –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London Blitz</a:t>
            </a:r>
          </a:p>
        </p:txBody>
      </p:sp>
      <p:pic>
        <p:nvPicPr>
          <p:cNvPr id="267" name="Shape 2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8915400" cy="60340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0" y="5715000"/>
            <a:ext cx="3124199" cy="1187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Hitler bombs London 60 days in a row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715000" y="1143000"/>
            <a:ext cx="3124199" cy="1158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 Paul’s Cathedral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Symbolized British refusal to be beaten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926" r="17591" b="1132"/>
          <a:stretch/>
        </p:blipFill>
        <p:spPr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0" y="5911850"/>
            <a:ext cx="5638800" cy="946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Europe Before Axis Invasions (September 1939)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4548" t="22653" r="11004" b="25257"/>
          <a:stretch/>
        </p:blipFill>
        <p:spPr>
          <a:xfrm>
            <a:off x="1066800" y="-34925"/>
            <a:ext cx="7239000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0" y="5911850"/>
            <a:ext cx="5638800" cy="946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Europe After Axis </a:t>
            </a:r>
            <a:b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Invasions (November 1940)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 idx="4294967295"/>
          </p:nvPr>
        </p:nvSpPr>
        <p:spPr>
          <a:xfrm>
            <a:off x="609600" y="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Soviet Union at War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0" y="838200"/>
            <a:ext cx="4495800" cy="601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Operation </a:t>
            </a:r>
            <a:r>
              <a:rPr lang="en-US" sz="28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Barbarossa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Germany’s plan to invade Soviet Union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Soviets retreat and practice scorched earth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Battle of </a:t>
            </a:r>
            <a:r>
              <a:rPr lang="en-US" sz="28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Stalingrad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Nov 1942-Feb 1943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Soviets defeat Nazis – turning point of war</a:t>
            </a:r>
          </a:p>
        </p:txBody>
      </p:sp>
      <p:pic>
        <p:nvPicPr>
          <p:cNvPr id="288" name="Shape 288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00550" y="685800"/>
            <a:ext cx="4743450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11072"/>
          <a:stretch/>
        </p:blipFill>
        <p:spPr>
          <a:xfrm>
            <a:off x="0" y="-36511"/>
            <a:ext cx="9144000" cy="689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461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Japan Invades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Manchuria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(in China)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228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League of Nations does nothing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Italy Invades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Ethiopia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(1935)</a:t>
            </a:r>
          </a:p>
        </p:txBody>
      </p:sp>
      <p:pic>
        <p:nvPicPr>
          <p:cNvPr id="80" name="Shape 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1308"/>
          <a:stretch/>
        </p:blipFill>
        <p:spPr>
          <a:xfrm>
            <a:off x="0" y="866775"/>
            <a:ext cx="9144000" cy="59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Italy Invades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Ethiopia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(1935)</a:t>
            </a:r>
          </a:p>
        </p:txBody>
      </p:sp>
      <p:pic>
        <p:nvPicPr>
          <p:cNvPr id="86" name="Shape 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0427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0" y="6172200"/>
            <a:ext cx="617219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League of Nations does nothing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Anschluss</a:t>
            </a:r>
          </a:p>
        </p:txBody>
      </p:sp>
      <p:pic>
        <p:nvPicPr>
          <p:cNvPr id="93" name="Shape 9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555" b="16339"/>
          <a:stretch/>
        </p:blipFill>
        <p:spPr>
          <a:xfrm>
            <a:off x="0" y="838200"/>
            <a:ext cx="5181600" cy="28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0" y="6248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Hitler takes over Austria because Austrians share German culture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l="15764" t="19305" r="11821"/>
          <a:stretch/>
        </p:blipFill>
        <p:spPr>
          <a:xfrm>
            <a:off x="5105400" y="838200"/>
            <a:ext cx="4038599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t="8380" b="11481"/>
          <a:stretch/>
        </p:blipFill>
        <p:spPr>
          <a:xfrm>
            <a:off x="2057400" y="3352800"/>
            <a:ext cx="4419599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Anschluss</a:t>
            </a:r>
          </a:p>
        </p:txBody>
      </p:sp>
      <p:pic>
        <p:nvPicPr>
          <p:cNvPr id="102" name="Shape 1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69925"/>
            <a:ext cx="9144000" cy="6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0" y="5486400"/>
            <a:ext cx="5714999" cy="7016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Hitler was welcomed by Germany as a hero for taking Austria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429000" y="6461125"/>
            <a:ext cx="5714999" cy="396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League of Nations does nothing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On-screen Show (4:3)</PresentationFormat>
  <Paragraphs>150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 Black</vt:lpstr>
      <vt:lpstr>Arial</vt:lpstr>
      <vt:lpstr>Default Design</vt:lpstr>
      <vt:lpstr>World War II </vt:lpstr>
      <vt:lpstr>Axis Powers</vt:lpstr>
      <vt:lpstr>Aggression Begins</vt:lpstr>
      <vt:lpstr>PowerPoint Presentation</vt:lpstr>
      <vt:lpstr>PowerPoint Presentation</vt:lpstr>
      <vt:lpstr>Italy Invades Ethiopia (1935)</vt:lpstr>
      <vt:lpstr>Italy Invades Ethiopia (1935)</vt:lpstr>
      <vt:lpstr>Anschluss</vt:lpstr>
      <vt:lpstr>Anschluss</vt:lpstr>
      <vt:lpstr>Sudetenland</vt:lpstr>
      <vt:lpstr>PowerPoint Presentation</vt:lpstr>
      <vt:lpstr>Munich Conference</vt:lpstr>
      <vt:lpstr>PowerPoint Presentation</vt:lpstr>
      <vt:lpstr>PowerPoint Presentation</vt:lpstr>
      <vt:lpstr>PowerPoint Presentation</vt:lpstr>
      <vt:lpstr>Nazi-Soviet Non-Aggression Pact</vt:lpstr>
      <vt:lpstr>American Neutrality</vt:lpstr>
      <vt:lpstr>Invasion of Poland September 1939</vt:lpstr>
      <vt:lpstr>Blitzkreig – Lightning War</vt:lpstr>
      <vt:lpstr>Blitzkreig – Lightning War</vt:lpstr>
      <vt:lpstr>Blitzkreig – Lightning War</vt:lpstr>
      <vt:lpstr>Blitzkreig – Lightning War</vt:lpstr>
      <vt:lpstr>Axis Victories</vt:lpstr>
      <vt:lpstr>Axis Victories</vt:lpstr>
      <vt:lpstr>Axis Victories</vt:lpstr>
      <vt:lpstr>Axis Victories</vt:lpstr>
      <vt:lpstr>Axis Victories</vt:lpstr>
      <vt:lpstr>Axis Victories</vt:lpstr>
      <vt:lpstr>Axis Victories</vt:lpstr>
      <vt:lpstr>Battle of Britain – London Blitz</vt:lpstr>
      <vt:lpstr>Battle of Britain – London Blitz</vt:lpstr>
      <vt:lpstr>Battle of Britain – London Blitz</vt:lpstr>
      <vt:lpstr>PowerPoint Presentation</vt:lpstr>
      <vt:lpstr>PowerPoint Presentation</vt:lpstr>
      <vt:lpstr>Soviet Union at War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</dc:title>
  <dc:creator>Lelko, Garrett</dc:creator>
  <cp:lastModifiedBy>Lelko, Garrett</cp:lastModifiedBy>
  <cp:revision>1</cp:revision>
  <dcterms:modified xsi:type="dcterms:W3CDTF">2016-12-12T15:58:21Z</dcterms:modified>
</cp:coreProperties>
</file>