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57" r:id="rId3"/>
    <p:sldId id="268" r:id="rId4"/>
    <p:sldId id="269" r:id="rId5"/>
    <p:sldId id="259" r:id="rId6"/>
    <p:sldId id="258" r:id="rId7"/>
    <p:sldId id="260" r:id="rId8"/>
    <p:sldId id="262" r:id="rId9"/>
    <p:sldId id="261" r:id="rId10"/>
    <p:sldId id="264" r:id="rId11"/>
    <p:sldId id="270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610EA-4A37-4CA6-9BBA-E68E4FB00DCF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172C20-FB84-4598-8ADD-BEDFAE5FE2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59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60F2CE4-A65D-46E2-9B7E-1FC9BA085C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621180-C4B1-4088-80A6-F8A84B38780B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A025CBE-850C-4DE7-AF62-B53BE07A3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Russian Revolution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Two: The </a:t>
            </a:r>
            <a:r>
              <a:rPr lang="en-US" dirty="0"/>
              <a:t>March </a:t>
            </a:r>
            <a:r>
              <a:rPr lang="en-US" dirty="0" smtClean="0"/>
              <a:t>Revolution 1917</a:t>
            </a:r>
            <a:endParaRPr lang="en-US" dirty="0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Origins: Food riots and strikes</a:t>
            </a:r>
          </a:p>
          <a:p>
            <a:pPr>
              <a:lnSpc>
                <a:spcPct val="80000"/>
              </a:lnSpc>
            </a:pPr>
            <a:r>
              <a:rPr lang="en-US" sz="2400" dirty="0" err="1"/>
              <a:t>Duma</a:t>
            </a:r>
            <a:r>
              <a:rPr lang="en-US" sz="2400" dirty="0"/>
              <a:t> declared itself a Provisional Government on March12th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Tsar abdicated on March 17</a:t>
            </a:r>
            <a:r>
              <a:rPr lang="en-US" sz="2400" baseline="30000" dirty="0"/>
              <a:t>th</a:t>
            </a:r>
            <a:r>
              <a:rPr lang="en-US" sz="2400" dirty="0"/>
              <a:t> 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Alexander Kerensky was the new leader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Very Popular </a:t>
            </a:r>
            <a:r>
              <a:rPr lang="en-US" sz="2400" dirty="0" smtClean="0"/>
              <a:t>Revolution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The Petrograd Soviet (council) of Workers’ and Soldiers’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pic>
        <p:nvPicPr>
          <p:cNvPr id="28679" name="Picture 7" descr="kerensk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00200"/>
            <a:ext cx="2809875" cy="48768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8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86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Review: What happened during the first two phases of the Russian Revolution?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Phase One</a:t>
            </a:r>
          </a:p>
          <a:p>
            <a:pPr lvl="1"/>
            <a:r>
              <a:rPr lang="en-US" dirty="0" smtClean="0"/>
              <a:t>Creation of the </a:t>
            </a:r>
            <a:r>
              <a:rPr lang="en-US" dirty="0" err="1" smtClean="0"/>
              <a:t>Duma</a:t>
            </a:r>
            <a:r>
              <a:rPr lang="en-US" dirty="0" smtClean="0"/>
              <a:t> (1905)</a:t>
            </a:r>
          </a:p>
          <a:p>
            <a:pPr lvl="1"/>
            <a:r>
              <a:rPr lang="en-US" dirty="0" smtClean="0"/>
              <a:t>Czar still in power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Phase Two</a:t>
            </a:r>
          </a:p>
          <a:p>
            <a:pPr lvl="1"/>
            <a:r>
              <a:rPr lang="en-US" dirty="0" smtClean="0"/>
              <a:t>March Revolution (1917)</a:t>
            </a:r>
          </a:p>
          <a:p>
            <a:pPr lvl="1"/>
            <a:r>
              <a:rPr lang="en-US" dirty="0" smtClean="0"/>
              <a:t>Czar steps down from power (abdicates)</a:t>
            </a:r>
          </a:p>
          <a:p>
            <a:pPr lvl="1"/>
            <a:r>
              <a:rPr lang="en-US" dirty="0" smtClean="0"/>
              <a:t>New Provisional government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95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Petrograd Soviets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-Considered themselves socialists</a:t>
            </a:r>
            <a:br>
              <a:rPr lang="en-US" dirty="0" smtClean="0"/>
            </a:br>
            <a:r>
              <a:rPr lang="en-US" dirty="0" smtClean="0"/>
              <a:t>Social Democratic Party (SDP)-Divided into two radical directions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590800"/>
            <a:ext cx="3733800" cy="762000"/>
          </a:xfrm>
        </p:spPr>
        <p:txBody>
          <a:bodyPr/>
          <a:lstStyle/>
          <a:p>
            <a:r>
              <a:rPr lang="en-US" dirty="0" smtClean="0"/>
              <a:t>Mensheviks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2514600"/>
            <a:ext cx="3733800" cy="762000"/>
          </a:xfrm>
        </p:spPr>
        <p:txBody>
          <a:bodyPr/>
          <a:lstStyle/>
          <a:p>
            <a:r>
              <a:rPr lang="en-US" dirty="0" smtClean="0"/>
              <a:t>Bolsheviks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914400" y="3390900"/>
            <a:ext cx="3733800" cy="3467100"/>
          </a:xfrm>
        </p:spPr>
        <p:txBody>
          <a:bodyPr/>
          <a:lstStyle/>
          <a:p>
            <a:r>
              <a:rPr lang="en-US" dirty="0" smtClean="0"/>
              <a:t>Originally in control of the provisional government</a:t>
            </a:r>
          </a:p>
          <a:p>
            <a:r>
              <a:rPr lang="en-US" dirty="0" smtClean="0"/>
              <a:t>Major weakness: they wanted to continue WWI</a:t>
            </a:r>
          </a:p>
          <a:p>
            <a:r>
              <a:rPr lang="en-US" dirty="0" smtClean="0"/>
              <a:t>More Conservative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"/>
          </p:nvPr>
        </p:nvSpPr>
        <p:spPr>
          <a:xfrm>
            <a:off x="4876800" y="3390900"/>
            <a:ext cx="3733800" cy="3467100"/>
          </a:xfrm>
        </p:spPr>
        <p:txBody>
          <a:bodyPr/>
          <a:lstStyle/>
          <a:p>
            <a:r>
              <a:rPr lang="en-US" dirty="0" smtClean="0"/>
              <a:t>Vladimir Lenin</a:t>
            </a:r>
          </a:p>
          <a:p>
            <a:r>
              <a:rPr lang="en-US" dirty="0" smtClean="0"/>
              <a:t>“peace, bread, land”</a:t>
            </a:r>
          </a:p>
          <a:p>
            <a:r>
              <a:rPr lang="en-US" dirty="0" smtClean="0"/>
              <a:t>Marxist</a:t>
            </a:r>
          </a:p>
          <a:p>
            <a:pPr lvl="1"/>
            <a:r>
              <a:rPr lang="en-US" dirty="0" smtClean="0"/>
              <a:t>Revolutionary socialist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7" name="Picture 6" descr="Len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2819400"/>
            <a:ext cx="3962400" cy="30775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Phase: October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Took place on November 7, 1917 (called October because of the difference in the Russian Calendar)</a:t>
            </a:r>
          </a:p>
          <a:p>
            <a:r>
              <a:rPr lang="en-US" dirty="0" smtClean="0"/>
              <a:t>Lenin and the Bolsheviks overthrew the provisional government</a:t>
            </a:r>
          </a:p>
          <a:p>
            <a:r>
              <a:rPr lang="en-US" dirty="0" smtClean="0"/>
              <a:t>Bolsheviks renamed themselves the </a:t>
            </a:r>
            <a:r>
              <a:rPr lang="en-US" b="1" u="sng" dirty="0" smtClean="0"/>
              <a:t>Communist Party</a:t>
            </a:r>
          </a:p>
          <a:p>
            <a:endParaRPr lang="en-US" dirty="0"/>
          </a:p>
        </p:txBody>
      </p:sp>
      <p:pic>
        <p:nvPicPr>
          <p:cNvPr id="4" name="Picture 3" descr="Len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3780408"/>
            <a:ext cx="3962400" cy="30775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Peace from WWI to Civil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smtClean="0"/>
              <a:t>Treaty of Brest </a:t>
            </a:r>
            <a:r>
              <a:rPr lang="en-US" b="1" u="sng" dirty="0" err="1" smtClean="0"/>
              <a:t>Litovsk</a:t>
            </a:r>
            <a:r>
              <a:rPr lang="en-US" b="1" u="sng" dirty="0" smtClean="0"/>
              <a:t>- </a:t>
            </a:r>
            <a:r>
              <a:rPr lang="en-US" dirty="0" smtClean="0"/>
              <a:t>1918 peace treaty Lenin’s new government signed with the Central Powers</a:t>
            </a:r>
          </a:p>
          <a:p>
            <a:r>
              <a:rPr lang="en-US" dirty="0" smtClean="0"/>
              <a:t>Opponents of Lenin fought back by starting a civil war</a:t>
            </a:r>
          </a:p>
          <a:p>
            <a:r>
              <a:rPr lang="en-US" b="1" u="sng" dirty="0" smtClean="0"/>
              <a:t>Reds (Lenin and the Communists) vs. Whites (right winged, counterrevolutionaries)</a:t>
            </a:r>
          </a:p>
          <a:p>
            <a:r>
              <a:rPr lang="en-US" dirty="0" smtClean="0"/>
              <a:t>To prevent any chance of the monarchy coming back to power, the communists executed the czar and his entire family</a:t>
            </a:r>
          </a:p>
          <a:p>
            <a:r>
              <a:rPr lang="en-US" dirty="0" smtClean="0"/>
              <a:t>The Allies sent troops to Russia to support the Whites</a:t>
            </a:r>
          </a:p>
          <a:p>
            <a:r>
              <a:rPr lang="en-US" dirty="0" smtClean="0"/>
              <a:t>By1922, the Communists won renaming Russia the Union of Soviet Socialists Republics..aka The Soviet Union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WWI Review: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95400"/>
            <a:ext cx="7772400" cy="5562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1. Who fought who? (Countries for Central and Allied Powers)</a:t>
            </a:r>
          </a:p>
          <a:p>
            <a:pPr lvl="1"/>
            <a:r>
              <a:rPr lang="en-US" dirty="0" smtClean="0"/>
              <a:t>Central Powers: Germany, Austria-Hungary, Bulgaria, Ottoman Empire</a:t>
            </a:r>
          </a:p>
          <a:p>
            <a:pPr lvl="1"/>
            <a:r>
              <a:rPr lang="en-US" dirty="0" smtClean="0"/>
              <a:t>Allied Powers: Great Britain, France, Russia, Italy…eventually the U.S.</a:t>
            </a:r>
          </a:p>
          <a:p>
            <a:pPr>
              <a:buNone/>
            </a:pPr>
            <a:r>
              <a:rPr lang="en-US" dirty="0" smtClean="0"/>
              <a:t>2. What were the four MAIN causes of WWI?</a:t>
            </a:r>
          </a:p>
          <a:p>
            <a:pPr lvl="1"/>
            <a:r>
              <a:rPr lang="en-US" dirty="0" smtClean="0"/>
              <a:t>Militarism, Alliances, Imperialism, Nationalism</a:t>
            </a:r>
          </a:p>
          <a:p>
            <a:pPr>
              <a:buNone/>
            </a:pPr>
            <a:r>
              <a:rPr lang="en-US" dirty="0" smtClean="0"/>
              <a:t>3. What sparked WWI?</a:t>
            </a:r>
          </a:p>
          <a:p>
            <a:pPr lvl="1"/>
            <a:r>
              <a:rPr lang="en-US" dirty="0" smtClean="0"/>
              <a:t>Assassination of Archduke Francis Ferdinand</a:t>
            </a:r>
          </a:p>
          <a:p>
            <a:pPr>
              <a:buNone/>
            </a:pPr>
            <a:r>
              <a:rPr lang="en-US" dirty="0" smtClean="0"/>
              <a:t>4. How did the British plan to help the Russians? Did this plan work?</a:t>
            </a:r>
          </a:p>
          <a:p>
            <a:r>
              <a:rPr lang="en-US" dirty="0" smtClean="0"/>
              <a:t>	Battle of Gallipoli-Huge Failure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WWI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936927" cy="69199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Concept: TOTAL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effects of Industrialism</a:t>
            </a:r>
          </a:p>
          <a:p>
            <a:pPr lvl="1"/>
            <a:r>
              <a:rPr lang="en-US" dirty="0" smtClean="0"/>
              <a:t>Men drafted into the armed forces</a:t>
            </a:r>
          </a:p>
          <a:p>
            <a:pPr lvl="1"/>
            <a:r>
              <a:rPr lang="en-US" dirty="0" smtClean="0"/>
              <a:t>Women work in the factories</a:t>
            </a:r>
          </a:p>
          <a:p>
            <a:pPr lvl="1"/>
            <a:r>
              <a:rPr lang="en-US" dirty="0" smtClean="0"/>
              <a:t>All resources of a nation go towards the war effort</a:t>
            </a:r>
          </a:p>
          <a:p>
            <a:pPr lvl="1"/>
            <a:r>
              <a:rPr lang="en-US" dirty="0" smtClean="0"/>
              <a:t>The entire nation seen as the </a:t>
            </a:r>
            <a:r>
              <a:rPr lang="en-US" smtClean="0"/>
              <a:t>“enemy”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Questions: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600200"/>
            <a:ext cx="8305800" cy="4495800"/>
          </a:xfrm>
        </p:spPr>
        <p:txBody>
          <a:bodyPr/>
          <a:lstStyle/>
          <a:p>
            <a:r>
              <a:rPr lang="en-US" dirty="0" smtClean="0"/>
              <a:t>What were the three separate (but related) phases of the Russian Revolution?</a:t>
            </a:r>
          </a:p>
          <a:p>
            <a:r>
              <a:rPr lang="en-US" dirty="0" smtClean="0"/>
              <a:t>How did the outcome of these three events lead to an all out Russian Civil War? </a:t>
            </a:r>
          </a:p>
          <a:p>
            <a:r>
              <a:rPr lang="en-US" dirty="0" smtClean="0"/>
              <a:t>What were the consequences of the Russian Civil War?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Pre-Revolutionary </a:t>
            </a:r>
            <a:r>
              <a:rPr lang="en-US" dirty="0"/>
              <a:t>Russia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Only true autocracy left in Europe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No type of representative political institutions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Nicholas II became Tsar in 1884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Believed he was the absolute ruler anointed by God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Russo-Japanese </a:t>
            </a:r>
            <a:r>
              <a:rPr lang="en-US" sz="2400" dirty="0"/>
              <a:t>War (1904)</a:t>
            </a:r>
          </a:p>
        </p:txBody>
      </p:sp>
      <p:pic>
        <p:nvPicPr>
          <p:cNvPr id="6151" name="Picture 7" descr="nicholas I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00200"/>
            <a:ext cx="3670300" cy="44958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One: The </a:t>
            </a:r>
            <a:r>
              <a:rPr lang="en-US" dirty="0"/>
              <a:t>Revolution of 1905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447800"/>
            <a:ext cx="4038600" cy="5181600"/>
          </a:xfrm>
        </p:spPr>
        <p:txBody>
          <a:bodyPr/>
          <a:lstStyle/>
          <a:p>
            <a:r>
              <a:rPr lang="en-US" sz="2400" dirty="0" smtClean="0"/>
              <a:t>Bloody Sunday-Czar’s troops shot unarmed strikers on their way to deliver a petition</a:t>
            </a:r>
          </a:p>
          <a:p>
            <a:r>
              <a:rPr lang="en-US" sz="2400" dirty="0" smtClean="0"/>
              <a:t>October Manifesto-granted individual liberties and….</a:t>
            </a:r>
          </a:p>
          <a:p>
            <a:r>
              <a:rPr lang="en-US" sz="2400" b="1" u="sng" dirty="0" err="1" smtClean="0"/>
              <a:t>Duma</a:t>
            </a:r>
            <a:r>
              <a:rPr lang="en-US" sz="2400" b="1" u="sng" dirty="0" smtClean="0"/>
              <a:t>-</a:t>
            </a:r>
            <a:r>
              <a:rPr lang="en-US" sz="2400" dirty="0" smtClean="0"/>
              <a:t> Russia parliament/ legislative body (1906)</a:t>
            </a:r>
          </a:p>
          <a:p>
            <a:r>
              <a:rPr lang="en-US" sz="2400" b="1" u="sng" dirty="0" smtClean="0"/>
              <a:t>Czar not removed:</a:t>
            </a:r>
          </a:p>
          <a:p>
            <a:pPr lvl="1"/>
            <a:r>
              <a:rPr lang="en-US" sz="2200" dirty="0" smtClean="0"/>
              <a:t>Army remained loyal</a:t>
            </a:r>
          </a:p>
          <a:p>
            <a:pPr lvl="1"/>
            <a:r>
              <a:rPr lang="en-US" sz="2200" dirty="0" smtClean="0"/>
              <a:t>French loaned money to Russia</a:t>
            </a:r>
          </a:p>
          <a:p>
            <a:pPr lvl="1"/>
            <a:r>
              <a:rPr lang="en-US" sz="2200" u="sng" dirty="0" smtClean="0"/>
              <a:t>Revolutionary groups were deeply divided on goals</a:t>
            </a:r>
          </a:p>
          <a:p>
            <a:endParaRPr lang="en-US" sz="2400" dirty="0"/>
          </a:p>
        </p:txBody>
      </p:sp>
      <p:pic>
        <p:nvPicPr>
          <p:cNvPr id="5" name="Picture 4" descr="Bloody_Sunday_-_Russia_-_19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86000"/>
            <a:ext cx="4686300" cy="31242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016000" indent="-1016000"/>
            <a:r>
              <a:rPr lang="en-US" sz="4000" dirty="0"/>
              <a:t>Conservatism Continues: </a:t>
            </a:r>
            <a:r>
              <a:rPr lang="en-US" sz="4000" dirty="0" smtClean="0"/>
              <a:t>1905-1917</a:t>
            </a:r>
            <a:endParaRPr lang="en-US" sz="4000" dirty="0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Tsar paid no attention to the </a:t>
            </a:r>
            <a:r>
              <a:rPr lang="en-US" sz="2400" dirty="0" err="1"/>
              <a:t>Duma</a:t>
            </a:r>
            <a:endParaRPr lang="en-US" sz="2400" dirty="0"/>
          </a:p>
          <a:p>
            <a:r>
              <a:rPr lang="en-US" sz="2400" dirty="0" err="1"/>
              <a:t>Duma</a:t>
            </a:r>
            <a:r>
              <a:rPr lang="en-US" sz="2400" dirty="0"/>
              <a:t> </a:t>
            </a:r>
            <a:r>
              <a:rPr lang="en-US" sz="2400" dirty="0" smtClean="0"/>
              <a:t>was harassed </a:t>
            </a:r>
            <a:r>
              <a:rPr lang="en-US" sz="2400" dirty="0"/>
              <a:t>and political parties </a:t>
            </a:r>
            <a:r>
              <a:rPr lang="en-US" sz="2400" dirty="0" smtClean="0"/>
              <a:t>were suppressed</a:t>
            </a:r>
            <a:endParaRPr lang="en-US" sz="2400" dirty="0"/>
          </a:p>
          <a:p>
            <a:r>
              <a:rPr lang="en-US" sz="2400" dirty="0"/>
              <a:t>Nicholas was personally a very weak man</a:t>
            </a:r>
          </a:p>
          <a:p>
            <a:r>
              <a:rPr lang="en-US" sz="2400" dirty="0"/>
              <a:t>Tsar </a:t>
            </a:r>
            <a:r>
              <a:rPr lang="en-US" sz="2400" dirty="0" smtClean="0"/>
              <a:t>became even more out of touch with peasantry</a:t>
            </a:r>
            <a:endParaRPr lang="en-US" sz="2400" dirty="0"/>
          </a:p>
        </p:txBody>
      </p:sp>
      <p:pic>
        <p:nvPicPr>
          <p:cNvPr id="5" name="Picture 4" descr="3301401593_8249b821c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33600"/>
            <a:ext cx="4572000" cy="322783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 War I 1914-1918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810000" cy="5029200"/>
          </a:xfrm>
        </p:spPr>
        <p:txBody>
          <a:bodyPr/>
          <a:lstStyle/>
          <a:p>
            <a:r>
              <a:rPr lang="en-US" dirty="0" smtClean="0"/>
              <a:t>Russian death estimates are near 1.7 million people</a:t>
            </a:r>
          </a:p>
          <a:p>
            <a:r>
              <a:rPr lang="en-US" dirty="0" smtClean="0"/>
              <a:t>Most died on the battlefield </a:t>
            </a:r>
          </a:p>
          <a:p>
            <a:r>
              <a:rPr lang="en-US" dirty="0" smtClean="0"/>
              <a:t>A large number died because of disease and famine like conditions</a:t>
            </a:r>
          </a:p>
          <a:p>
            <a:r>
              <a:rPr lang="en-US" dirty="0" smtClean="0"/>
              <a:t>The government was simply unable to cope with this “new kind of war”</a:t>
            </a:r>
            <a:endParaRPr lang="en-US" dirty="0"/>
          </a:p>
        </p:txBody>
      </p:sp>
      <p:pic>
        <p:nvPicPr>
          <p:cNvPr id="4" name="Picture 3" descr="1917-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43450" y="1981200"/>
            <a:ext cx="4400550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376</TotalTime>
  <Words>599</Words>
  <Application>Microsoft Office PowerPoint</Application>
  <PresentationFormat>On-screen Show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Equity</vt:lpstr>
      <vt:lpstr>Russian Revolution</vt:lpstr>
      <vt:lpstr>WWI Review:</vt:lpstr>
      <vt:lpstr>PowerPoint Presentation</vt:lpstr>
      <vt:lpstr>Review Concept: TOTAL WAR</vt:lpstr>
      <vt:lpstr>Essential Questions:</vt:lpstr>
      <vt:lpstr>Pre-Revolutionary Russia</vt:lpstr>
      <vt:lpstr>Phase One: The Revolution of 1905</vt:lpstr>
      <vt:lpstr>Conservatism Continues: 1905-1917</vt:lpstr>
      <vt:lpstr>World War I 1914-1918 </vt:lpstr>
      <vt:lpstr>Phase Two: The March Revolution 1917</vt:lpstr>
      <vt:lpstr>Review: What happened during the first two phases of the Russian Revolution?</vt:lpstr>
      <vt:lpstr>Petrograd Soviets -Considered themselves socialists Social Democratic Party (SDP)-Divided into two radical directions</vt:lpstr>
      <vt:lpstr>Third Phase: October Revolution</vt:lpstr>
      <vt:lpstr>Peace from WWI to Civil War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Russian Revolution</dc:title>
  <dc:creator>Lelko, Garrett</dc:creator>
  <cp:lastModifiedBy>Administrator</cp:lastModifiedBy>
  <cp:revision>38</cp:revision>
  <dcterms:created xsi:type="dcterms:W3CDTF">2011-03-16T12:52:01Z</dcterms:created>
  <dcterms:modified xsi:type="dcterms:W3CDTF">2013-03-19T14:43:15Z</dcterms:modified>
</cp:coreProperties>
</file>