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22"/>
  </p:notesMasterIdLst>
  <p:sldIdLst>
    <p:sldId id="288" r:id="rId2"/>
    <p:sldId id="292" r:id="rId3"/>
    <p:sldId id="293" r:id="rId4"/>
    <p:sldId id="296" r:id="rId5"/>
    <p:sldId id="297" r:id="rId6"/>
    <p:sldId id="309" r:id="rId7"/>
    <p:sldId id="281" r:id="rId8"/>
    <p:sldId id="298" r:id="rId9"/>
    <p:sldId id="299" r:id="rId10"/>
    <p:sldId id="310" r:id="rId11"/>
    <p:sldId id="311" r:id="rId12"/>
    <p:sldId id="312" r:id="rId13"/>
    <p:sldId id="295" r:id="rId14"/>
    <p:sldId id="321" r:id="rId15"/>
    <p:sldId id="322" r:id="rId16"/>
    <p:sldId id="323" r:id="rId17"/>
    <p:sldId id="325" r:id="rId18"/>
    <p:sldId id="324" r:id="rId19"/>
    <p:sldId id="326" r:id="rId20"/>
    <p:sldId id="327" r:id="rId21"/>
  </p:sldIdLst>
  <p:sldSz cx="9144000" cy="6858000" type="screen4x3"/>
  <p:notesSz cx="6858000" cy="9144000"/>
  <p:custDataLst>
    <p:tags r:id="rId23"/>
  </p:custDataLst>
  <p:defaultTex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FFCCFF"/>
    <a:srgbClr val="CCCCFF"/>
    <a:srgbClr val="CCFFCC"/>
    <a:srgbClr val="FFFFCC"/>
    <a:srgbClr val="FFCC99"/>
    <a:srgbClr val="CCFFFF"/>
    <a:srgbClr val="66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74" autoAdjust="0"/>
    <p:restoredTop sz="87338" autoAdjust="0"/>
  </p:normalViewPr>
  <p:slideViewPr>
    <p:cSldViewPr>
      <p:cViewPr varScale="1">
        <p:scale>
          <a:sx n="65" d="100"/>
          <a:sy n="65" d="100"/>
        </p:scale>
        <p:origin x="1554" y="78"/>
      </p:cViewPr>
      <p:guideLst>
        <p:guide orient="horz" pos="2160"/>
        <p:guide pos="2880"/>
      </p:guideLst>
    </p:cSldViewPr>
  </p:slideViewPr>
  <p:notesTextViewPr>
    <p:cViewPr>
      <p:scale>
        <a:sx n="100" d="100"/>
        <a:sy n="100" d="100"/>
      </p:scale>
      <p:origin x="0" y="0"/>
    </p:cViewPr>
  </p:notesTextViewPr>
  <p:notesViewPr>
    <p:cSldViewPr>
      <p:cViewPr varScale="1">
        <p:scale>
          <a:sx n="70" d="100"/>
          <a:sy n="70" d="100"/>
        </p:scale>
        <p:origin x="-2814"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cs typeface="+mn-cs"/>
              </a:defRPr>
            </a:lvl1pPr>
          </a:lstStyle>
          <a:p>
            <a:pPr>
              <a:defRPr/>
            </a:pPr>
            <a:endParaRPr lang="en-US"/>
          </a:p>
        </p:txBody>
      </p:sp>
      <p:sp>
        <p:nvSpPr>
          <p:cNvPr id="819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cs typeface="+mn-cs"/>
              </a:defRPr>
            </a:lvl1pPr>
          </a:lstStyle>
          <a:p>
            <a:pPr>
              <a:defRPr/>
            </a:pPr>
            <a:endParaRPr lang="en-US"/>
          </a:p>
        </p:txBody>
      </p:sp>
      <p:sp>
        <p:nvSpPr>
          <p:cNvPr id="276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19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cs typeface="+mn-cs"/>
              </a:defRPr>
            </a:lvl1pPr>
          </a:lstStyle>
          <a:p>
            <a:pPr>
              <a:defRPr/>
            </a:pPr>
            <a:endParaRPr lang="en-US"/>
          </a:p>
        </p:txBody>
      </p:sp>
      <p:sp>
        <p:nvSpPr>
          <p:cNvPr id="819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panose="020B0604020202020204" pitchFamily="34" charset="0"/>
              </a:defRPr>
            </a:lvl1pPr>
          </a:lstStyle>
          <a:p>
            <a:fld id="{C98EF112-B428-48D5-B023-DF881D071363}" type="slidenum">
              <a:rPr lang="en-US" altLang="en-US"/>
              <a:pPr/>
              <a:t>‹#›</a:t>
            </a:fld>
            <a:endParaRPr lang="en-US" altLang="en-US"/>
          </a:p>
        </p:txBody>
      </p:sp>
    </p:spTree>
    <p:extLst>
      <p:ext uri="{BB962C8B-B14F-4D97-AF65-F5344CB8AC3E}">
        <p14:creationId xmlns:p14="http://schemas.microsoft.com/office/powerpoint/2010/main" val="388364330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a:bodyPr>
          <a:lstStyle/>
          <a:p>
            <a:pPr>
              <a:defRPr/>
            </a:pPr>
            <a:r>
              <a:rPr lang="en-US" dirty="0" smtClean="0"/>
              <a:t>Medieval Christians’ everyday lives were harsh. Still, they could all follow the same path to salvation—everlasting life in heaven. Priests and other clergy  administered the sacraments, or important religious ceremonies. These rites paved the way for achieving salvation. For example, through the sacrament of baptism, people became part of the Christian community. At the local level, the village church was a unifying force in the lives of most people. It served as a religious and social center. People worshiped together at the church. They also met with other villagers. Religious holidays, especially Christmas and Easter, were occasions for festive celebrations.</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D67A7B7C-DA87-4D6E-8033-63B95D9FE442}" type="slidenum">
              <a:rPr lang="en-US" altLang="en-US">
                <a:latin typeface="Arial" panose="020B0604020202020204" pitchFamily="34" charset="0"/>
              </a:rPr>
              <a:pPr eaLnBrk="1" hangingPunct="1"/>
              <a:t>1</a:t>
            </a:fld>
            <a:endParaRPr lang="en-US" altLang="en-US">
              <a:latin typeface="Arial" panose="020B0604020202020204" pitchFamily="34" charset="0"/>
            </a:endParaRPr>
          </a:p>
        </p:txBody>
      </p:sp>
    </p:spTree>
    <p:extLst>
      <p:ext uri="{BB962C8B-B14F-4D97-AF65-F5344CB8AC3E}">
        <p14:creationId xmlns:p14="http://schemas.microsoft.com/office/powerpoint/2010/main" val="36007586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fontScale="85000" lnSpcReduction="20000"/>
          </a:bodyPr>
          <a:lstStyle/>
          <a:p>
            <a:pPr eaLnBrk="1" hangingPunct="1">
              <a:lnSpc>
                <a:spcPct val="90000"/>
              </a:lnSpc>
              <a:defRPr/>
            </a:pPr>
            <a:r>
              <a:rPr lang="en-US" sz="4000" dirty="0" smtClean="0"/>
              <a:t>Basis of beliefs are the 7 Holy Sacraments: </a:t>
            </a:r>
          </a:p>
          <a:p>
            <a:pPr lvl="1" eaLnBrk="1" hangingPunct="1">
              <a:lnSpc>
                <a:spcPct val="90000"/>
              </a:lnSpc>
              <a:defRPr/>
            </a:pPr>
            <a:r>
              <a:rPr lang="en-US" sz="4000" dirty="0" smtClean="0"/>
              <a:t>Baptism, Communion, Confession, Confirmation, Marriage, Ordination of Priests, Last Rites for the Dying</a:t>
            </a:r>
          </a:p>
          <a:p>
            <a:pPr lvl="1" eaLnBrk="1" hangingPunct="1">
              <a:lnSpc>
                <a:spcPct val="90000"/>
              </a:lnSpc>
              <a:defRPr/>
            </a:pPr>
            <a:r>
              <a:rPr lang="en-US" sz="4000" dirty="0" smtClean="0"/>
              <a:t>By participating in each sacrament, gain more of God’s grace</a:t>
            </a:r>
            <a:endParaRPr lang="en-US" sz="3600" dirty="0" smtClean="0"/>
          </a:p>
          <a:p>
            <a:pPr>
              <a:defRPr/>
            </a:pPr>
            <a:endParaRPr lang="en-US" dirty="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AF4587FB-EBDA-4E55-A5BB-299741886D43}" type="slidenum">
              <a:rPr lang="en-US" altLang="en-US">
                <a:latin typeface="Arial" panose="020B0604020202020204" pitchFamily="34" charset="0"/>
              </a:rPr>
              <a:pPr eaLnBrk="1" hangingPunct="1"/>
              <a:t>2</a:t>
            </a:fld>
            <a:endParaRPr lang="en-US" altLang="en-US">
              <a:latin typeface="Arial" panose="020B0604020202020204" pitchFamily="34" charset="0"/>
            </a:endParaRPr>
          </a:p>
        </p:txBody>
      </p:sp>
    </p:spTree>
    <p:extLst>
      <p:ext uri="{BB962C8B-B14F-4D97-AF65-F5344CB8AC3E}">
        <p14:creationId xmlns:p14="http://schemas.microsoft.com/office/powerpoint/2010/main" val="29009090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fontScale="85000" lnSpcReduction="20000"/>
          </a:bodyPr>
          <a:lstStyle/>
          <a:p>
            <a:pPr eaLnBrk="1" hangingPunct="1">
              <a:lnSpc>
                <a:spcPct val="90000"/>
              </a:lnSpc>
              <a:defRPr/>
            </a:pPr>
            <a:r>
              <a:rPr lang="en-US" sz="4000" dirty="0" smtClean="0"/>
              <a:t>Basis of beliefs are the 7 Holy Sacraments: </a:t>
            </a:r>
          </a:p>
          <a:p>
            <a:pPr lvl="1" eaLnBrk="1" hangingPunct="1">
              <a:lnSpc>
                <a:spcPct val="90000"/>
              </a:lnSpc>
              <a:defRPr/>
            </a:pPr>
            <a:r>
              <a:rPr lang="en-US" sz="4000" dirty="0" smtClean="0"/>
              <a:t>Baptism, Communion, Confession, Confirmation, Marriage, Ordination of Priests, Last Rites for the Dying</a:t>
            </a:r>
          </a:p>
          <a:p>
            <a:pPr lvl="1" eaLnBrk="1" hangingPunct="1">
              <a:lnSpc>
                <a:spcPct val="90000"/>
              </a:lnSpc>
              <a:defRPr/>
            </a:pPr>
            <a:r>
              <a:rPr lang="en-US" sz="4000" smtClean="0"/>
              <a:t>By participating in each sacrament, gain more of God’s grace</a:t>
            </a:r>
            <a:endParaRPr lang="en-US" sz="3600" smtClean="0"/>
          </a:p>
          <a:p>
            <a:pPr>
              <a:defRPr/>
            </a:pPr>
            <a:endParaRPr lang="en-US"/>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F0FD7F9D-8A33-46D8-A530-B9D3058D9D95}" type="slidenum">
              <a:rPr lang="en-US" altLang="en-US">
                <a:latin typeface="Arial" panose="020B0604020202020204" pitchFamily="34" charset="0"/>
              </a:rPr>
              <a:pPr eaLnBrk="1" hangingPunct="1"/>
              <a:t>3</a:t>
            </a:fld>
            <a:endParaRPr lang="en-US" altLang="en-US">
              <a:latin typeface="Arial" panose="020B0604020202020204" pitchFamily="34" charset="0"/>
            </a:endParaRPr>
          </a:p>
        </p:txBody>
      </p:sp>
    </p:spTree>
    <p:extLst>
      <p:ext uri="{BB962C8B-B14F-4D97-AF65-F5344CB8AC3E}">
        <p14:creationId xmlns:p14="http://schemas.microsoft.com/office/powerpoint/2010/main" val="41575923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ln/>
        </p:spPr>
      </p:sp>
      <p:sp>
        <p:nvSpPr>
          <p:cNvPr id="327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E2D2292D-6712-4587-95CE-98B26CEDA2D5}" type="slidenum">
              <a:rPr lang="en-US" altLang="en-US">
                <a:latin typeface="Arial" panose="020B0604020202020204" pitchFamily="34" charset="0"/>
              </a:rPr>
              <a:pPr eaLnBrk="1" hangingPunct="1"/>
              <a:t>6</a:t>
            </a:fld>
            <a:endParaRPr lang="en-US" altLang="en-US">
              <a:latin typeface="Arial" panose="020B0604020202020204" pitchFamily="34" charset="0"/>
            </a:endParaRPr>
          </a:p>
        </p:txBody>
      </p:sp>
    </p:spTree>
    <p:extLst>
      <p:ext uri="{BB962C8B-B14F-4D97-AF65-F5344CB8AC3E}">
        <p14:creationId xmlns:p14="http://schemas.microsoft.com/office/powerpoint/2010/main" val="20489610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E039D326-B131-48A2-93ED-945FFBC28DE3}" type="slidenum">
              <a:rPr lang="en-US" altLang="en-US">
                <a:latin typeface="Arial" panose="020B0604020202020204" pitchFamily="34" charset="0"/>
              </a:rPr>
              <a:pPr eaLnBrk="1" hangingPunct="1"/>
              <a:t>7</a:t>
            </a:fld>
            <a:endParaRPr lang="en-US" altLang="en-US">
              <a:latin typeface="Arial" panose="020B0604020202020204" pitchFamily="34" charset="0"/>
            </a:endParaRPr>
          </a:p>
        </p:txBody>
      </p:sp>
    </p:spTree>
    <p:extLst>
      <p:ext uri="{BB962C8B-B14F-4D97-AF65-F5344CB8AC3E}">
        <p14:creationId xmlns:p14="http://schemas.microsoft.com/office/powerpoint/2010/main" val="24415341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BEEC44B0-FF8D-4431-966B-4E29C78F1666}" type="slidenum">
              <a:rPr lang="en-US" altLang="en-US">
                <a:latin typeface="Arial" panose="020B0604020202020204" pitchFamily="34" charset="0"/>
              </a:rPr>
              <a:pPr eaLnBrk="1" hangingPunct="1"/>
              <a:t>8</a:t>
            </a:fld>
            <a:endParaRPr lang="en-US" altLang="en-US">
              <a:latin typeface="Arial" panose="020B0604020202020204" pitchFamily="34" charset="0"/>
            </a:endParaRPr>
          </a:p>
        </p:txBody>
      </p:sp>
    </p:spTree>
    <p:extLst>
      <p:ext uri="{BB962C8B-B14F-4D97-AF65-F5344CB8AC3E}">
        <p14:creationId xmlns:p14="http://schemas.microsoft.com/office/powerpoint/2010/main" val="31898800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C3F86ED3-A67D-4129-B7B3-C4BFC9769CD4}" type="slidenum">
              <a:rPr lang="en-US" altLang="en-US">
                <a:latin typeface="Arial" panose="020B0604020202020204" pitchFamily="34" charset="0"/>
              </a:rPr>
              <a:pPr eaLnBrk="1" hangingPunct="1"/>
              <a:t>9</a:t>
            </a:fld>
            <a:endParaRPr lang="en-US" altLang="en-US">
              <a:latin typeface="Arial" panose="020B0604020202020204" pitchFamily="34" charset="0"/>
            </a:endParaRPr>
          </a:p>
        </p:txBody>
      </p:sp>
    </p:spTree>
    <p:extLst>
      <p:ext uri="{BB962C8B-B14F-4D97-AF65-F5344CB8AC3E}">
        <p14:creationId xmlns:p14="http://schemas.microsoft.com/office/powerpoint/2010/main" val="12847890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534286EB-354F-4CB7-A2A0-60BBA53D946C}" type="slidenum">
              <a:rPr lang="en-US" altLang="en-US">
                <a:latin typeface="Arial" panose="020B0604020202020204" pitchFamily="34" charset="0"/>
              </a:rPr>
              <a:pPr eaLnBrk="1" hangingPunct="1"/>
              <a:t>11</a:t>
            </a:fld>
            <a:endParaRPr lang="en-US" altLang="en-US">
              <a:latin typeface="Arial" panose="020B0604020202020204" pitchFamily="34" charset="0"/>
            </a:endParaRPr>
          </a:p>
        </p:txBody>
      </p:sp>
    </p:spTree>
    <p:extLst>
      <p:ext uri="{BB962C8B-B14F-4D97-AF65-F5344CB8AC3E}">
        <p14:creationId xmlns:p14="http://schemas.microsoft.com/office/powerpoint/2010/main" val="7367386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73C55EB1-C249-4DC9-B758-DF8A83E88E09}" type="slidenum">
              <a:rPr lang="en-US" altLang="en-US">
                <a:latin typeface="Arial" panose="020B0604020202020204" pitchFamily="34" charset="0"/>
              </a:rPr>
              <a:pPr eaLnBrk="1" hangingPunct="1"/>
              <a:t>16</a:t>
            </a:fld>
            <a:endParaRPr lang="en-US" altLang="en-US">
              <a:latin typeface="Arial" panose="020B0604020202020204" pitchFamily="34" charset="0"/>
            </a:endParaRPr>
          </a:p>
        </p:txBody>
      </p:sp>
    </p:spTree>
    <p:extLst>
      <p:ext uri="{BB962C8B-B14F-4D97-AF65-F5344CB8AC3E}">
        <p14:creationId xmlns:p14="http://schemas.microsoft.com/office/powerpoint/2010/main" val="42395382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3175" y="2438400"/>
            <a:ext cx="9147175" cy="1063625"/>
            <a:chOff x="-2" y="1536"/>
            <a:chExt cx="5762" cy="670"/>
          </a:xfrm>
        </p:grpSpPr>
        <p:grpSp>
          <p:nvGrpSpPr>
            <p:cNvPr id="5" name="Group 3"/>
            <p:cNvGrpSpPr>
              <a:grpSpLocks/>
            </p:cNvGrpSpPr>
            <p:nvPr/>
          </p:nvGrpSpPr>
          <p:grpSpPr bwMode="auto">
            <a:xfrm flipH="1">
              <a:off x="-2" y="1562"/>
              <a:ext cx="5763" cy="641"/>
              <a:chOff x="-3" y="1562"/>
              <a:chExt cx="5763" cy="641"/>
            </a:xfrm>
          </p:grpSpPr>
          <p:sp>
            <p:nvSpPr>
              <p:cNvPr id="8" name="Freeform 4"/>
              <p:cNvSpPr>
                <a:spLocks/>
              </p:cNvSpPr>
              <p:nvPr/>
            </p:nvSpPr>
            <p:spPr bwMode="ltGray">
              <a:xfrm rot="-5400000">
                <a:off x="2558" y="-993"/>
                <a:ext cx="624" cy="5745"/>
              </a:xfrm>
              <a:custGeom>
                <a:avLst/>
                <a:gdLst>
                  <a:gd name="T0" fmla="*/ 0 w 1000"/>
                  <a:gd name="T1" fmla="*/ 0 h 720"/>
                  <a:gd name="T2" fmla="*/ 0 w 1000"/>
                  <a:gd name="T3" fmla="*/ 720 h 720"/>
                  <a:gd name="T4" fmla="*/ 1000 w 1000"/>
                  <a:gd name="T5" fmla="*/ 720 h 720"/>
                  <a:gd name="T6" fmla="*/ 1000 w 1000"/>
                  <a:gd name="T7" fmla="*/ 0 h 720"/>
                  <a:gd name="T8" fmla="*/ 0 w 1000"/>
                  <a:gd name="T9" fmla="*/ 0 h 7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00" h="720">
                    <a:moveTo>
                      <a:pt x="0" y="0"/>
                    </a:moveTo>
                    <a:lnTo>
                      <a:pt x="0" y="720"/>
                    </a:lnTo>
                    <a:lnTo>
                      <a:pt x="1000" y="720"/>
                    </a:lnTo>
                    <a:lnTo>
                      <a:pt x="1000" y="0"/>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9" name="Freeform 5"/>
              <p:cNvSpPr>
                <a:spLocks/>
              </p:cNvSpPr>
              <p:nvPr/>
            </p:nvSpPr>
            <p:spPr bwMode="ltGray">
              <a:xfrm rot="-5400000">
                <a:off x="1322" y="1669"/>
                <a:ext cx="624" cy="421"/>
              </a:xfrm>
              <a:custGeom>
                <a:avLst/>
                <a:gdLst>
                  <a:gd name="T0" fmla="*/ 0 w 624"/>
                  <a:gd name="T1" fmla="*/ 0 h 317"/>
                  <a:gd name="T2" fmla="*/ 0 w 624"/>
                  <a:gd name="T3" fmla="*/ 272 h 317"/>
                  <a:gd name="T4" fmla="*/ 624 w 624"/>
                  <a:gd name="T5" fmla="*/ 272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 name="Freeform 6"/>
              <p:cNvSpPr>
                <a:spLocks/>
              </p:cNvSpPr>
              <p:nvPr/>
            </p:nvSpPr>
            <p:spPr bwMode="ltGray">
              <a:xfrm rot="-5400000">
                <a:off x="982" y="1669"/>
                <a:ext cx="624" cy="422"/>
              </a:xfrm>
              <a:custGeom>
                <a:avLst/>
                <a:gdLst>
                  <a:gd name="T0" fmla="*/ 0 w 624"/>
                  <a:gd name="T1" fmla="*/ 0 h 317"/>
                  <a:gd name="T2" fmla="*/ 0 w 624"/>
                  <a:gd name="T3" fmla="*/ 272 h 317"/>
                  <a:gd name="T4" fmla="*/ 624 w 624"/>
                  <a:gd name="T5" fmla="*/ 272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432" y="240"/>
                      <a:pt x="624" y="272"/>
                    </a:cubicBezTo>
                    <a:lnTo>
                      <a:pt x="624" y="0"/>
                    </a:lnTo>
                    <a:lnTo>
                      <a:pt x="0" y="0"/>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1" name="Freeform 7"/>
              <p:cNvSpPr>
                <a:spLocks/>
              </p:cNvSpPr>
              <p:nvPr/>
            </p:nvSpPr>
            <p:spPr bwMode="ltGray">
              <a:xfrm rot="-5400000">
                <a:off x="-58" y="1756"/>
                <a:ext cx="624" cy="255"/>
              </a:xfrm>
              <a:custGeom>
                <a:avLst/>
                <a:gdLst>
                  <a:gd name="T0" fmla="*/ 0 w 624"/>
                  <a:gd name="T1" fmla="*/ 53 h 370"/>
                  <a:gd name="T2" fmla="*/ 0 w 624"/>
                  <a:gd name="T3" fmla="*/ 325 h 370"/>
                  <a:gd name="T4" fmla="*/ 624 w 624"/>
                  <a:gd name="T5" fmla="*/ 325 h 370"/>
                  <a:gd name="T6" fmla="*/ 624 w 624"/>
                  <a:gd name="T7" fmla="*/ 53 h 370"/>
                  <a:gd name="T8" fmla="*/ 384 w 624"/>
                  <a:gd name="T9" fmla="*/ 8 h 370"/>
                  <a:gd name="T10" fmla="*/ 0 w 624"/>
                  <a:gd name="T11" fmla="*/ 53 h 37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2" name="Freeform 8"/>
              <p:cNvSpPr>
                <a:spLocks/>
              </p:cNvSpPr>
              <p:nvPr/>
            </p:nvSpPr>
            <p:spPr bwMode="ltGray">
              <a:xfrm rot="-5400000">
                <a:off x="664" y="1733"/>
                <a:ext cx="624" cy="294"/>
              </a:xfrm>
              <a:custGeom>
                <a:avLst/>
                <a:gdLst>
                  <a:gd name="T0" fmla="*/ 0 w 624"/>
                  <a:gd name="T1" fmla="*/ 0 h 317"/>
                  <a:gd name="T2" fmla="*/ 0 w 624"/>
                  <a:gd name="T3" fmla="*/ 272 h 317"/>
                  <a:gd name="T4" fmla="*/ 624 w 624"/>
                  <a:gd name="T5" fmla="*/ 272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520" y="317"/>
                      <a:pt x="624" y="272"/>
                    </a:cubicBezTo>
                    <a:lnTo>
                      <a:pt x="624" y="0"/>
                    </a:lnTo>
                    <a:cubicBezTo>
                      <a:pt x="240" y="42"/>
                      <a:pt x="130" y="0"/>
                      <a:pt x="0"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3" name="Freeform 9"/>
              <p:cNvSpPr>
                <a:spLocks/>
              </p:cNvSpPr>
              <p:nvPr/>
            </p:nvSpPr>
            <p:spPr bwMode="ltGray">
              <a:xfrm rot="-5400000">
                <a:off x="442" y="1699"/>
                <a:ext cx="624" cy="362"/>
              </a:xfrm>
              <a:custGeom>
                <a:avLst/>
                <a:gdLst>
                  <a:gd name="T0" fmla="*/ 0 w 624"/>
                  <a:gd name="T1" fmla="*/ 0 h 272"/>
                  <a:gd name="T2" fmla="*/ 0 w 624"/>
                  <a:gd name="T3" fmla="*/ 272 h 272"/>
                  <a:gd name="T4" fmla="*/ 240 w 624"/>
                  <a:gd name="T5" fmla="*/ 240 h 272"/>
                  <a:gd name="T6" fmla="*/ 624 w 624"/>
                  <a:gd name="T7" fmla="*/ 272 h 272"/>
                  <a:gd name="T8" fmla="*/ 624 w 624"/>
                  <a:gd name="T9" fmla="*/ 0 h 272"/>
                  <a:gd name="T10" fmla="*/ 0 w 624"/>
                  <a:gd name="T11" fmla="*/ 0 h 27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4" name="Freeform 10"/>
              <p:cNvSpPr>
                <a:spLocks/>
              </p:cNvSpPr>
              <p:nvPr/>
            </p:nvSpPr>
            <p:spPr bwMode="ltGray">
              <a:xfrm rot="-5400000">
                <a:off x="154" y="1730"/>
                <a:ext cx="632" cy="315"/>
              </a:xfrm>
              <a:custGeom>
                <a:avLst/>
                <a:gdLst>
                  <a:gd name="T0" fmla="*/ 8 w 632"/>
                  <a:gd name="T1" fmla="*/ 45 h 362"/>
                  <a:gd name="T2" fmla="*/ 8 w 632"/>
                  <a:gd name="T3" fmla="*/ 317 h 362"/>
                  <a:gd name="T4" fmla="*/ 248 w 632"/>
                  <a:gd name="T5" fmla="*/ 317 h 362"/>
                  <a:gd name="T6" fmla="*/ 632 w 632"/>
                  <a:gd name="T7" fmla="*/ 317 h 362"/>
                  <a:gd name="T8" fmla="*/ 632 w 632"/>
                  <a:gd name="T9" fmla="*/ 45 h 362"/>
                  <a:gd name="T10" fmla="*/ 104 w 632"/>
                  <a:gd name="T11" fmla="*/ 45 h 362"/>
                  <a:gd name="T12" fmla="*/ 8 w 632"/>
                  <a:gd name="T13" fmla="*/ 45 h 36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5" name="Freeform 11"/>
              <p:cNvSpPr>
                <a:spLocks/>
              </p:cNvSpPr>
              <p:nvPr/>
            </p:nvSpPr>
            <p:spPr bwMode="ltGray">
              <a:xfrm rot="-5400000">
                <a:off x="3208" y="1665"/>
                <a:ext cx="624" cy="421"/>
              </a:xfrm>
              <a:custGeom>
                <a:avLst/>
                <a:gdLst>
                  <a:gd name="T0" fmla="*/ 0 w 624"/>
                  <a:gd name="T1" fmla="*/ 0 h 317"/>
                  <a:gd name="T2" fmla="*/ 0 w 624"/>
                  <a:gd name="T3" fmla="*/ 272 h 317"/>
                  <a:gd name="T4" fmla="*/ 624 w 624"/>
                  <a:gd name="T5" fmla="*/ 272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6" name="Freeform 12"/>
              <p:cNvSpPr>
                <a:spLocks/>
              </p:cNvSpPr>
              <p:nvPr/>
            </p:nvSpPr>
            <p:spPr bwMode="ltGray">
              <a:xfrm rot="-5400000">
                <a:off x="2870" y="1664"/>
                <a:ext cx="624" cy="422"/>
              </a:xfrm>
              <a:custGeom>
                <a:avLst/>
                <a:gdLst>
                  <a:gd name="T0" fmla="*/ 0 w 624"/>
                  <a:gd name="T1" fmla="*/ 0 h 317"/>
                  <a:gd name="T2" fmla="*/ 0 w 624"/>
                  <a:gd name="T3" fmla="*/ 272 h 317"/>
                  <a:gd name="T4" fmla="*/ 624 w 624"/>
                  <a:gd name="T5" fmla="*/ 272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432" y="240"/>
                      <a:pt x="624" y="272"/>
                    </a:cubicBezTo>
                    <a:lnTo>
                      <a:pt x="624" y="0"/>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7" name="Freeform 13"/>
              <p:cNvSpPr>
                <a:spLocks/>
              </p:cNvSpPr>
              <p:nvPr/>
            </p:nvSpPr>
            <p:spPr bwMode="ltGray">
              <a:xfrm rot="-5400000">
                <a:off x="1828" y="1751"/>
                <a:ext cx="624" cy="255"/>
              </a:xfrm>
              <a:custGeom>
                <a:avLst/>
                <a:gdLst>
                  <a:gd name="T0" fmla="*/ 0 w 624"/>
                  <a:gd name="T1" fmla="*/ 53 h 370"/>
                  <a:gd name="T2" fmla="*/ 0 w 624"/>
                  <a:gd name="T3" fmla="*/ 325 h 370"/>
                  <a:gd name="T4" fmla="*/ 624 w 624"/>
                  <a:gd name="T5" fmla="*/ 325 h 370"/>
                  <a:gd name="T6" fmla="*/ 624 w 624"/>
                  <a:gd name="T7" fmla="*/ 53 h 370"/>
                  <a:gd name="T8" fmla="*/ 384 w 624"/>
                  <a:gd name="T9" fmla="*/ 8 h 370"/>
                  <a:gd name="T10" fmla="*/ 0 w 624"/>
                  <a:gd name="T11" fmla="*/ 53 h 37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8" name="Freeform 14"/>
              <p:cNvSpPr>
                <a:spLocks/>
              </p:cNvSpPr>
              <p:nvPr/>
            </p:nvSpPr>
            <p:spPr bwMode="ltGray">
              <a:xfrm rot="-5400000">
                <a:off x="2551" y="1728"/>
                <a:ext cx="624" cy="294"/>
              </a:xfrm>
              <a:custGeom>
                <a:avLst/>
                <a:gdLst>
                  <a:gd name="T0" fmla="*/ 0 w 624"/>
                  <a:gd name="T1" fmla="*/ 0 h 317"/>
                  <a:gd name="T2" fmla="*/ 0 w 624"/>
                  <a:gd name="T3" fmla="*/ 272 h 317"/>
                  <a:gd name="T4" fmla="*/ 624 w 624"/>
                  <a:gd name="T5" fmla="*/ 272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520" y="317"/>
                      <a:pt x="624" y="272"/>
                    </a:cubicBezTo>
                    <a:lnTo>
                      <a:pt x="624" y="0"/>
                    </a:lnTo>
                    <a:cubicBezTo>
                      <a:pt x="240" y="42"/>
                      <a:pt x="130" y="0"/>
                      <a:pt x="0" y="0"/>
                    </a:cubicBez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9" name="Freeform 15"/>
              <p:cNvSpPr>
                <a:spLocks/>
              </p:cNvSpPr>
              <p:nvPr/>
            </p:nvSpPr>
            <p:spPr bwMode="ltGray">
              <a:xfrm rot="-5400000">
                <a:off x="2328" y="1695"/>
                <a:ext cx="624" cy="361"/>
              </a:xfrm>
              <a:custGeom>
                <a:avLst/>
                <a:gdLst>
                  <a:gd name="T0" fmla="*/ 0 w 624"/>
                  <a:gd name="T1" fmla="*/ 0 h 272"/>
                  <a:gd name="T2" fmla="*/ 0 w 624"/>
                  <a:gd name="T3" fmla="*/ 272 h 272"/>
                  <a:gd name="T4" fmla="*/ 240 w 624"/>
                  <a:gd name="T5" fmla="*/ 240 h 272"/>
                  <a:gd name="T6" fmla="*/ 624 w 624"/>
                  <a:gd name="T7" fmla="*/ 272 h 272"/>
                  <a:gd name="T8" fmla="*/ 624 w 624"/>
                  <a:gd name="T9" fmla="*/ 0 h 272"/>
                  <a:gd name="T10" fmla="*/ 0 w 624"/>
                  <a:gd name="T11" fmla="*/ 0 h 27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 name="Freeform 16"/>
              <p:cNvSpPr>
                <a:spLocks/>
              </p:cNvSpPr>
              <p:nvPr/>
            </p:nvSpPr>
            <p:spPr bwMode="ltGray">
              <a:xfrm rot="-5400000">
                <a:off x="2043" y="1721"/>
                <a:ext cx="632" cy="316"/>
              </a:xfrm>
              <a:custGeom>
                <a:avLst/>
                <a:gdLst>
                  <a:gd name="T0" fmla="*/ 8 w 632"/>
                  <a:gd name="T1" fmla="*/ 45 h 362"/>
                  <a:gd name="T2" fmla="*/ 8 w 632"/>
                  <a:gd name="T3" fmla="*/ 317 h 362"/>
                  <a:gd name="T4" fmla="*/ 248 w 632"/>
                  <a:gd name="T5" fmla="*/ 317 h 362"/>
                  <a:gd name="T6" fmla="*/ 632 w 632"/>
                  <a:gd name="T7" fmla="*/ 317 h 362"/>
                  <a:gd name="T8" fmla="*/ 632 w 632"/>
                  <a:gd name="T9" fmla="*/ 45 h 362"/>
                  <a:gd name="T10" fmla="*/ 104 w 632"/>
                  <a:gd name="T11" fmla="*/ 45 h 362"/>
                  <a:gd name="T12" fmla="*/ 8 w 632"/>
                  <a:gd name="T13" fmla="*/ 45 h 36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1" name="Freeform 17"/>
              <p:cNvSpPr>
                <a:spLocks/>
              </p:cNvSpPr>
              <p:nvPr/>
            </p:nvSpPr>
            <p:spPr bwMode="ltGray">
              <a:xfrm rot="-5400000">
                <a:off x="4074" y="1669"/>
                <a:ext cx="624" cy="421"/>
              </a:xfrm>
              <a:custGeom>
                <a:avLst/>
                <a:gdLst>
                  <a:gd name="T0" fmla="*/ 0 w 624"/>
                  <a:gd name="T1" fmla="*/ 0 h 317"/>
                  <a:gd name="T2" fmla="*/ 0 w 624"/>
                  <a:gd name="T3" fmla="*/ 272 h 317"/>
                  <a:gd name="T4" fmla="*/ 624 w 624"/>
                  <a:gd name="T5" fmla="*/ 272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2" name="Freeform 18"/>
              <p:cNvSpPr>
                <a:spLocks/>
              </p:cNvSpPr>
              <p:nvPr/>
            </p:nvSpPr>
            <p:spPr bwMode="ltGray">
              <a:xfrm rot="-5400000">
                <a:off x="3736" y="1669"/>
                <a:ext cx="624" cy="422"/>
              </a:xfrm>
              <a:custGeom>
                <a:avLst/>
                <a:gdLst>
                  <a:gd name="T0" fmla="*/ 0 w 624"/>
                  <a:gd name="T1" fmla="*/ 0 h 317"/>
                  <a:gd name="T2" fmla="*/ 0 w 624"/>
                  <a:gd name="T3" fmla="*/ 272 h 317"/>
                  <a:gd name="T4" fmla="*/ 624 w 624"/>
                  <a:gd name="T5" fmla="*/ 272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432" y="240"/>
                      <a:pt x="624" y="272"/>
                    </a:cubicBezTo>
                    <a:lnTo>
                      <a:pt x="624" y="0"/>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3" name="Freeform 19"/>
              <p:cNvSpPr>
                <a:spLocks/>
              </p:cNvSpPr>
              <p:nvPr/>
            </p:nvSpPr>
            <p:spPr bwMode="ltGray">
              <a:xfrm rot="-5400000">
                <a:off x="4580" y="1750"/>
                <a:ext cx="624" cy="255"/>
              </a:xfrm>
              <a:custGeom>
                <a:avLst/>
                <a:gdLst>
                  <a:gd name="T0" fmla="*/ 0 w 624"/>
                  <a:gd name="T1" fmla="*/ 53 h 370"/>
                  <a:gd name="T2" fmla="*/ 0 w 624"/>
                  <a:gd name="T3" fmla="*/ 325 h 370"/>
                  <a:gd name="T4" fmla="*/ 624 w 624"/>
                  <a:gd name="T5" fmla="*/ 325 h 370"/>
                  <a:gd name="T6" fmla="*/ 624 w 624"/>
                  <a:gd name="T7" fmla="*/ 53 h 370"/>
                  <a:gd name="T8" fmla="*/ 384 w 624"/>
                  <a:gd name="T9" fmla="*/ 8 h 370"/>
                  <a:gd name="T10" fmla="*/ 0 w 624"/>
                  <a:gd name="T11" fmla="*/ 53 h 37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4" name="Freeform 20"/>
              <p:cNvSpPr>
                <a:spLocks/>
              </p:cNvSpPr>
              <p:nvPr/>
            </p:nvSpPr>
            <p:spPr bwMode="ltGray">
              <a:xfrm>
                <a:off x="5469" y="1562"/>
                <a:ext cx="291" cy="625"/>
              </a:xfrm>
              <a:custGeom>
                <a:avLst/>
                <a:gdLst>
                  <a:gd name="T0" fmla="*/ 0 w 291"/>
                  <a:gd name="T1" fmla="*/ 624 h 625"/>
                  <a:gd name="T2" fmla="*/ 291 w 291"/>
                  <a:gd name="T3" fmla="*/ 625 h 625"/>
                  <a:gd name="T4" fmla="*/ 291 w 291"/>
                  <a:gd name="T5" fmla="*/ 6 h 625"/>
                  <a:gd name="T6" fmla="*/ 0 w 291"/>
                  <a:gd name="T7" fmla="*/ 0 h 625"/>
                  <a:gd name="T8" fmla="*/ 0 w 291"/>
                  <a:gd name="T9" fmla="*/ 624 h 6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1" h="625">
                    <a:moveTo>
                      <a:pt x="0" y="624"/>
                    </a:moveTo>
                    <a:lnTo>
                      <a:pt x="291" y="625"/>
                    </a:lnTo>
                    <a:lnTo>
                      <a:pt x="291" y="6"/>
                    </a:lnTo>
                    <a:lnTo>
                      <a:pt x="0" y="0"/>
                    </a:lnTo>
                    <a:cubicBezTo>
                      <a:pt x="39" y="384"/>
                      <a:pt x="0" y="494"/>
                      <a:pt x="0" y="624"/>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5" name="Freeform 21"/>
              <p:cNvSpPr>
                <a:spLocks/>
              </p:cNvSpPr>
              <p:nvPr/>
            </p:nvSpPr>
            <p:spPr bwMode="ltGray">
              <a:xfrm rot="-5400000">
                <a:off x="5080" y="1695"/>
                <a:ext cx="624" cy="361"/>
              </a:xfrm>
              <a:custGeom>
                <a:avLst/>
                <a:gdLst>
                  <a:gd name="T0" fmla="*/ 0 w 624"/>
                  <a:gd name="T1" fmla="*/ 0 h 272"/>
                  <a:gd name="T2" fmla="*/ 0 w 624"/>
                  <a:gd name="T3" fmla="*/ 272 h 272"/>
                  <a:gd name="T4" fmla="*/ 240 w 624"/>
                  <a:gd name="T5" fmla="*/ 240 h 272"/>
                  <a:gd name="T6" fmla="*/ 624 w 624"/>
                  <a:gd name="T7" fmla="*/ 272 h 272"/>
                  <a:gd name="T8" fmla="*/ 624 w 624"/>
                  <a:gd name="T9" fmla="*/ 0 h 272"/>
                  <a:gd name="T10" fmla="*/ 0 w 624"/>
                  <a:gd name="T11" fmla="*/ 0 h 27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6" name="Freeform 22"/>
              <p:cNvSpPr>
                <a:spLocks/>
              </p:cNvSpPr>
              <p:nvPr/>
            </p:nvSpPr>
            <p:spPr bwMode="ltGray">
              <a:xfrm rot="-5400000">
                <a:off x="4797" y="1721"/>
                <a:ext cx="632" cy="316"/>
              </a:xfrm>
              <a:custGeom>
                <a:avLst/>
                <a:gdLst>
                  <a:gd name="T0" fmla="*/ 8 w 632"/>
                  <a:gd name="T1" fmla="*/ 45 h 362"/>
                  <a:gd name="T2" fmla="*/ 8 w 632"/>
                  <a:gd name="T3" fmla="*/ 317 h 362"/>
                  <a:gd name="T4" fmla="*/ 248 w 632"/>
                  <a:gd name="T5" fmla="*/ 317 h 362"/>
                  <a:gd name="T6" fmla="*/ 632 w 632"/>
                  <a:gd name="T7" fmla="*/ 317 h 362"/>
                  <a:gd name="T8" fmla="*/ 632 w 632"/>
                  <a:gd name="T9" fmla="*/ 45 h 362"/>
                  <a:gd name="T10" fmla="*/ 104 w 632"/>
                  <a:gd name="T11" fmla="*/ 45 h 362"/>
                  <a:gd name="T12" fmla="*/ 8 w 632"/>
                  <a:gd name="T13" fmla="*/ 45 h 36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sp>
          <p:nvSpPr>
            <p:cNvPr id="6" name="Freeform 23"/>
            <p:cNvSpPr>
              <a:spLocks/>
            </p:cNvSpPr>
            <p:nvPr/>
          </p:nvSpPr>
          <p:spPr bwMode="ltGray">
            <a:xfrm flipH="1">
              <a:off x="-2" y="1536"/>
              <a:ext cx="5762" cy="412"/>
            </a:xfrm>
            <a:custGeom>
              <a:avLst/>
              <a:gdLst>
                <a:gd name="T0" fmla="*/ 0 w 5762"/>
                <a:gd name="T1" fmla="*/ 196 h 385"/>
                <a:gd name="T2" fmla="*/ 5762 w 5762"/>
                <a:gd name="T3" fmla="*/ 188 h 385"/>
                <a:gd name="T4" fmla="*/ 5762 w 5762"/>
                <a:gd name="T5" fmla="*/ 4 h 385"/>
                <a:gd name="T6" fmla="*/ 0 w 5762"/>
                <a:gd name="T7" fmla="*/ 0 h 385"/>
                <a:gd name="T8" fmla="*/ 0 w 5762"/>
                <a:gd name="T9" fmla="*/ 196 h 3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62" h="385">
                  <a:moveTo>
                    <a:pt x="0" y="196"/>
                  </a:moveTo>
                  <a:cubicBezTo>
                    <a:pt x="1667" y="385"/>
                    <a:pt x="2275" y="93"/>
                    <a:pt x="5762" y="188"/>
                  </a:cubicBezTo>
                  <a:lnTo>
                    <a:pt x="5762" y="4"/>
                  </a:lnTo>
                  <a:lnTo>
                    <a:pt x="0" y="0"/>
                  </a:lnTo>
                  <a:lnTo>
                    <a:pt x="0" y="196"/>
                  </a:lnTo>
                  <a:close/>
                </a:path>
              </a:pathLst>
            </a:custGeom>
            <a:gradFill rotWithShape="0">
              <a:gsLst>
                <a:gs pos="0">
                  <a:schemeClr val="bg1"/>
                </a:gs>
                <a:gs pos="100000">
                  <a:srgbClr val="767676"/>
                </a:gs>
              </a:gsLst>
              <a:lin ang="5400000" scaled="1"/>
            </a:gradFill>
            <a:ln>
              <a:noFill/>
            </a:ln>
            <a:extLst>
              <a:ext uri="{91240B29-F687-4F45-9708-019B960494DF}">
                <a14:hiddenLine xmlns:a14="http://schemas.microsoft.com/office/drawing/2010/main" w="9525" cap="flat">
                  <a:solidFill>
                    <a:srgbClr val="000000"/>
                  </a:solidFill>
                  <a:prstDash val="solid"/>
                  <a:miter lim="800000"/>
                  <a:headEnd type="none" w="med" len="med"/>
                  <a:tailEnd type="none" w="med" len="med"/>
                </a14:hiddenLine>
              </a:ext>
            </a:extLst>
          </p:spPr>
          <p:txBody>
            <a:bodyPr wrap="none" anchor="ctr"/>
            <a:lstStyle/>
            <a:p>
              <a:endParaRPr lang="en-US"/>
            </a:p>
          </p:txBody>
        </p:sp>
        <p:sp>
          <p:nvSpPr>
            <p:cNvPr id="7" name="Freeform 24"/>
            <p:cNvSpPr>
              <a:spLocks/>
            </p:cNvSpPr>
            <p:nvPr/>
          </p:nvSpPr>
          <p:spPr bwMode="ltGray">
            <a:xfrm flipH="1">
              <a:off x="-2" y="2017"/>
              <a:ext cx="5761" cy="189"/>
            </a:xfrm>
            <a:custGeom>
              <a:avLst/>
              <a:gdLst>
                <a:gd name="T0" fmla="*/ 0 w 5761"/>
                <a:gd name="T1" fmla="*/ 28 h 189"/>
                <a:gd name="T2" fmla="*/ 5761 w 5761"/>
                <a:gd name="T3" fmla="*/ 0 h 189"/>
                <a:gd name="T4" fmla="*/ 5761 w 5761"/>
                <a:gd name="T5" fmla="*/ 189 h 189"/>
                <a:gd name="T6" fmla="*/ 1 w 5761"/>
                <a:gd name="T7" fmla="*/ 189 h 189"/>
                <a:gd name="T8" fmla="*/ 0 w 5761"/>
                <a:gd name="T9" fmla="*/ 28 h 18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61" h="189">
                  <a:moveTo>
                    <a:pt x="0" y="28"/>
                  </a:moveTo>
                  <a:cubicBezTo>
                    <a:pt x="961" y="0"/>
                    <a:pt x="4971" y="161"/>
                    <a:pt x="5761" y="0"/>
                  </a:cubicBezTo>
                  <a:lnTo>
                    <a:pt x="5761" y="189"/>
                  </a:lnTo>
                  <a:lnTo>
                    <a:pt x="1" y="189"/>
                  </a:lnTo>
                  <a:lnTo>
                    <a:pt x="0" y="28"/>
                  </a:lnTo>
                  <a:close/>
                </a:path>
              </a:pathLst>
            </a:custGeom>
            <a:gradFill rotWithShape="0">
              <a:gsLst>
                <a:gs pos="0">
                  <a:srgbClr val="767676"/>
                </a:gs>
                <a:gs pos="100000">
                  <a:schemeClr val="bg1"/>
                </a:gs>
              </a:gsLst>
              <a:lin ang="5400000" scaled="1"/>
            </a:gradFill>
            <a:ln>
              <a:noFill/>
            </a:ln>
            <a:extLst>
              <a:ext uri="{91240B29-F687-4F45-9708-019B960494DF}">
                <a14:hiddenLine xmlns:a14="http://schemas.microsoft.com/office/drawing/2010/main" w="9525" cap="flat">
                  <a:solidFill>
                    <a:srgbClr val="000000"/>
                  </a:solidFill>
                  <a:prstDash val="solid"/>
                  <a:miter lim="800000"/>
                  <a:headEnd/>
                  <a:tailEnd/>
                </a14:hiddenLine>
              </a:ext>
            </a:extLst>
          </p:spPr>
          <p:txBody>
            <a:bodyPr wrap="none" anchor="ctr"/>
            <a:lstStyle/>
            <a:p>
              <a:endParaRPr lang="en-US"/>
            </a:p>
          </p:txBody>
        </p:sp>
      </p:grpSp>
      <p:sp>
        <p:nvSpPr>
          <p:cNvPr id="5145" name="Rectangle 25"/>
          <p:cNvSpPr>
            <a:spLocks noGrp="1" noChangeArrowheads="1"/>
          </p:cNvSpPr>
          <p:nvPr>
            <p:ph type="ctrTitle"/>
          </p:nvPr>
        </p:nvSpPr>
        <p:spPr>
          <a:xfrm>
            <a:off x="381000" y="762000"/>
            <a:ext cx="8564563" cy="1722438"/>
          </a:xfrm>
        </p:spPr>
        <p:txBody>
          <a:bodyPr/>
          <a:lstStyle>
            <a:lvl1pPr>
              <a:defRPr sz="6000">
                <a:latin typeface="Calibri" pitchFamily="34" charset="0"/>
                <a:cs typeface="Calibri" pitchFamily="34" charset="0"/>
              </a:defRPr>
            </a:lvl1pPr>
          </a:lstStyle>
          <a:p>
            <a:r>
              <a:rPr lang="en-US" smtClean="0"/>
              <a:t>Click to edit Master title style</a:t>
            </a:r>
            <a:endParaRPr lang="en-US" dirty="0"/>
          </a:p>
        </p:txBody>
      </p:sp>
      <p:sp>
        <p:nvSpPr>
          <p:cNvPr id="5146" name="Rectangle 26"/>
          <p:cNvSpPr>
            <a:spLocks noGrp="1" noChangeArrowheads="1"/>
          </p:cNvSpPr>
          <p:nvPr>
            <p:ph type="subTitle" idx="1"/>
          </p:nvPr>
        </p:nvSpPr>
        <p:spPr>
          <a:xfrm>
            <a:off x="1166813" y="3886200"/>
            <a:ext cx="7291387" cy="1752600"/>
          </a:xfrm>
        </p:spPr>
        <p:txBody>
          <a:bodyPr/>
          <a:lstStyle>
            <a:lvl1pPr marL="0" indent="0" algn="ctr">
              <a:buFont typeface="Arial" charset="0"/>
              <a:buNone/>
              <a:defRPr sz="5400">
                <a:latin typeface="Calibri" pitchFamily="34" charset="0"/>
                <a:cs typeface="Calibri" pitchFamily="34" charset="0"/>
              </a:defRPr>
            </a:lvl1pPr>
          </a:lstStyle>
          <a:p>
            <a:r>
              <a:rPr lang="en-US" smtClean="0"/>
              <a:t>Click to edit Master subtitle style</a:t>
            </a:r>
            <a:endParaRPr lang="en-US" dirty="0"/>
          </a:p>
        </p:txBody>
      </p:sp>
    </p:spTree>
    <p:extLst>
      <p:ext uri="{BB962C8B-B14F-4D97-AF65-F5344CB8AC3E}">
        <p14:creationId xmlns:p14="http://schemas.microsoft.com/office/powerpoint/2010/main" val="13148388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cs typeface="Calibri"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defRPr>
                <a:latin typeface="Calibri" pitchFamily="34" charset="0"/>
                <a:cs typeface="Calibri" pitchFamily="34" charset="0"/>
              </a:defRPr>
            </a:lvl1pPr>
            <a:lvl2pPr>
              <a:defRPr>
                <a:latin typeface="Calibri" pitchFamily="34" charset="0"/>
                <a:cs typeface="Calibri" pitchFamily="34" charset="0"/>
              </a:defRPr>
            </a:lvl2pPr>
            <a:lvl3pPr>
              <a:defRPr>
                <a:latin typeface="Calibri" pitchFamily="34" charset="0"/>
                <a:cs typeface="Calibri" pitchFamily="34" charset="0"/>
              </a:defRPr>
            </a:lvl3pPr>
            <a:lvl4pPr>
              <a:defRPr>
                <a:latin typeface="Calibri" pitchFamily="34" charset="0"/>
                <a:cs typeface="Calibri" pitchFamily="34" charset="0"/>
              </a:defRPr>
            </a:lvl4pPr>
            <a:lvl5pPr>
              <a:defRPr>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9072323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cs typeface="Calibri" pitchFamily="34" charset="0"/>
              </a:defRPr>
            </a:lvl1pPr>
          </a:lstStyle>
          <a:p>
            <a:r>
              <a:rPr lang="en-US" smtClean="0"/>
              <a:t>Click to edit Master title style</a:t>
            </a:r>
            <a:endParaRPr lang="en-US" dirty="0"/>
          </a:p>
        </p:txBody>
      </p:sp>
      <p:sp>
        <p:nvSpPr>
          <p:cNvPr id="3" name="Content Placeholder 2"/>
          <p:cNvSpPr>
            <a:spLocks noGrp="1"/>
          </p:cNvSpPr>
          <p:nvPr>
            <p:ph sz="half" idx="1"/>
          </p:nvPr>
        </p:nvSpPr>
        <p:spPr>
          <a:xfrm>
            <a:off x="914400" y="1219200"/>
            <a:ext cx="4038600" cy="5638800"/>
          </a:xfrm>
        </p:spPr>
        <p:txBody>
          <a:bodyPr/>
          <a:lstStyle>
            <a:lvl1pPr>
              <a:defRPr sz="2800">
                <a:latin typeface="Calibri" pitchFamily="34" charset="0"/>
                <a:cs typeface="Calibri" pitchFamily="34" charset="0"/>
              </a:defRPr>
            </a:lvl1pPr>
            <a:lvl2pPr>
              <a:defRPr sz="2400">
                <a:latin typeface="Calibri" pitchFamily="34" charset="0"/>
                <a:cs typeface="Calibri" pitchFamily="34" charset="0"/>
              </a:defRPr>
            </a:lvl2pPr>
            <a:lvl3pPr>
              <a:defRPr sz="2000">
                <a:latin typeface="Calibri" pitchFamily="34" charset="0"/>
                <a:cs typeface="Calibri" pitchFamily="34" charset="0"/>
              </a:defRPr>
            </a:lvl3pPr>
            <a:lvl4pPr>
              <a:defRPr sz="1800">
                <a:latin typeface="Calibri" pitchFamily="34" charset="0"/>
                <a:cs typeface="Calibri" pitchFamily="34" charset="0"/>
              </a:defRPr>
            </a:lvl4pPr>
            <a:lvl5pPr>
              <a:defRPr sz="1800">
                <a:latin typeface="Calibri" pitchFamily="34" charset="0"/>
                <a:cs typeface="Calibri" pitchFamily="34"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105400" y="1219200"/>
            <a:ext cx="4038600" cy="5638800"/>
          </a:xfrm>
        </p:spPr>
        <p:txBody>
          <a:bodyPr/>
          <a:lstStyle>
            <a:lvl1pPr>
              <a:defRPr sz="2800">
                <a:latin typeface="Calibri" pitchFamily="34" charset="0"/>
                <a:cs typeface="Calibri" pitchFamily="34" charset="0"/>
              </a:defRPr>
            </a:lvl1pPr>
            <a:lvl2pPr>
              <a:defRPr sz="2400">
                <a:latin typeface="Calibri" pitchFamily="34" charset="0"/>
                <a:cs typeface="Calibri" pitchFamily="34" charset="0"/>
              </a:defRPr>
            </a:lvl2pPr>
            <a:lvl3pPr>
              <a:defRPr sz="2000">
                <a:latin typeface="Calibri" pitchFamily="34" charset="0"/>
                <a:cs typeface="Calibri" pitchFamily="34" charset="0"/>
              </a:defRPr>
            </a:lvl3pPr>
            <a:lvl4pPr>
              <a:defRPr sz="1800">
                <a:latin typeface="Calibri" pitchFamily="34" charset="0"/>
                <a:cs typeface="Calibri" pitchFamily="34" charset="0"/>
              </a:defRPr>
            </a:lvl4pPr>
            <a:lvl5pPr>
              <a:defRPr sz="1800">
                <a:latin typeface="Calibri" pitchFamily="34" charset="0"/>
                <a:cs typeface="Calibri" pitchFamily="34"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0380114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atin typeface="Calibri" pitchFamily="34" charset="0"/>
                <a:cs typeface="Calibri" pitchFamily="34" charset="0"/>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atin typeface="Calibri" pitchFamily="34" charset="0"/>
                <a:cs typeface="Calibri"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atin typeface="Calibri" pitchFamily="34" charset="0"/>
                <a:cs typeface="Calibri" pitchFamily="34" charset="0"/>
              </a:defRPr>
            </a:lvl1pPr>
            <a:lvl2pPr>
              <a:defRPr sz="2000">
                <a:latin typeface="Calibri" pitchFamily="34" charset="0"/>
                <a:cs typeface="Calibri" pitchFamily="34" charset="0"/>
              </a:defRPr>
            </a:lvl2pPr>
            <a:lvl3pPr>
              <a:defRPr sz="1800">
                <a:latin typeface="Calibri" pitchFamily="34" charset="0"/>
                <a:cs typeface="Calibri" pitchFamily="34" charset="0"/>
              </a:defRPr>
            </a:lvl3pPr>
            <a:lvl4pPr>
              <a:defRPr sz="1600">
                <a:latin typeface="Calibri" pitchFamily="34" charset="0"/>
                <a:cs typeface="Calibri" pitchFamily="34" charset="0"/>
              </a:defRPr>
            </a:lvl4pPr>
            <a:lvl5pPr>
              <a:defRPr sz="1600">
                <a:latin typeface="Calibri" pitchFamily="34" charset="0"/>
                <a:cs typeface="Calibri" pitchFamily="34" charset="0"/>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atin typeface="Calibri" pitchFamily="34" charset="0"/>
                <a:cs typeface="Calibri"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atin typeface="Calibri" pitchFamily="34" charset="0"/>
                <a:cs typeface="Calibri" pitchFamily="34" charset="0"/>
              </a:defRPr>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28237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cs typeface="Calibri"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20765981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9626602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4763"/>
            <a:ext cx="1063625" cy="6858001"/>
            <a:chOff x="0" y="-3"/>
            <a:chExt cx="670" cy="4320"/>
          </a:xfrm>
        </p:grpSpPr>
        <p:grpSp>
          <p:nvGrpSpPr>
            <p:cNvPr id="1029" name="Group 3"/>
            <p:cNvGrpSpPr>
              <a:grpSpLocks/>
            </p:cNvGrpSpPr>
            <p:nvPr/>
          </p:nvGrpSpPr>
          <p:grpSpPr bwMode="auto">
            <a:xfrm rot="16200000" flipH="1">
              <a:off x="-1815" y="1838"/>
              <a:ext cx="4320" cy="638"/>
              <a:chOff x="-2" y="1562"/>
              <a:chExt cx="5762" cy="638"/>
            </a:xfrm>
          </p:grpSpPr>
          <p:sp>
            <p:nvSpPr>
              <p:cNvPr id="1032" name="Freeform 4"/>
              <p:cNvSpPr>
                <a:spLocks/>
              </p:cNvSpPr>
              <p:nvPr/>
            </p:nvSpPr>
            <p:spPr bwMode="ltGray">
              <a:xfrm rot="-5400000">
                <a:off x="2554" y="-990"/>
                <a:ext cx="624" cy="5746"/>
              </a:xfrm>
              <a:custGeom>
                <a:avLst/>
                <a:gdLst>
                  <a:gd name="T0" fmla="*/ 0 w 1000"/>
                  <a:gd name="T1" fmla="*/ 0 h 720"/>
                  <a:gd name="T2" fmla="*/ 0 w 1000"/>
                  <a:gd name="T3" fmla="*/ 720 h 720"/>
                  <a:gd name="T4" fmla="*/ 1000 w 1000"/>
                  <a:gd name="T5" fmla="*/ 720 h 720"/>
                  <a:gd name="T6" fmla="*/ 1000 w 1000"/>
                  <a:gd name="T7" fmla="*/ 0 h 720"/>
                  <a:gd name="T8" fmla="*/ 0 w 1000"/>
                  <a:gd name="T9" fmla="*/ 0 h 7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00" h="720">
                    <a:moveTo>
                      <a:pt x="0" y="0"/>
                    </a:moveTo>
                    <a:lnTo>
                      <a:pt x="0" y="720"/>
                    </a:lnTo>
                    <a:lnTo>
                      <a:pt x="1000" y="720"/>
                    </a:lnTo>
                    <a:lnTo>
                      <a:pt x="1000" y="0"/>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33" name="Freeform 5"/>
              <p:cNvSpPr>
                <a:spLocks/>
              </p:cNvSpPr>
              <p:nvPr/>
            </p:nvSpPr>
            <p:spPr bwMode="ltGray">
              <a:xfrm rot="-5400000">
                <a:off x="1323" y="1669"/>
                <a:ext cx="624" cy="421"/>
              </a:xfrm>
              <a:custGeom>
                <a:avLst/>
                <a:gdLst>
                  <a:gd name="T0" fmla="*/ 0 w 624"/>
                  <a:gd name="T1" fmla="*/ 0 h 317"/>
                  <a:gd name="T2" fmla="*/ 0 w 624"/>
                  <a:gd name="T3" fmla="*/ 272 h 317"/>
                  <a:gd name="T4" fmla="*/ 624 w 624"/>
                  <a:gd name="T5" fmla="*/ 272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34" name="Freeform 6"/>
              <p:cNvSpPr>
                <a:spLocks/>
              </p:cNvSpPr>
              <p:nvPr/>
            </p:nvSpPr>
            <p:spPr bwMode="ltGray">
              <a:xfrm rot="-5400000">
                <a:off x="972" y="1673"/>
                <a:ext cx="624" cy="423"/>
              </a:xfrm>
              <a:custGeom>
                <a:avLst/>
                <a:gdLst>
                  <a:gd name="T0" fmla="*/ 0 w 624"/>
                  <a:gd name="T1" fmla="*/ 0 h 317"/>
                  <a:gd name="T2" fmla="*/ 0 w 624"/>
                  <a:gd name="T3" fmla="*/ 272 h 317"/>
                  <a:gd name="T4" fmla="*/ 624 w 624"/>
                  <a:gd name="T5" fmla="*/ 272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432" y="240"/>
                      <a:pt x="624" y="272"/>
                    </a:cubicBezTo>
                    <a:lnTo>
                      <a:pt x="624" y="0"/>
                    </a:lnTo>
                    <a:lnTo>
                      <a:pt x="0" y="0"/>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35" name="Freeform 7"/>
              <p:cNvSpPr>
                <a:spLocks/>
              </p:cNvSpPr>
              <p:nvPr/>
            </p:nvSpPr>
            <p:spPr bwMode="ltGray">
              <a:xfrm rot="-5400000">
                <a:off x="-67" y="1757"/>
                <a:ext cx="624" cy="255"/>
              </a:xfrm>
              <a:custGeom>
                <a:avLst/>
                <a:gdLst>
                  <a:gd name="T0" fmla="*/ 0 w 624"/>
                  <a:gd name="T1" fmla="*/ 53 h 370"/>
                  <a:gd name="T2" fmla="*/ 0 w 624"/>
                  <a:gd name="T3" fmla="*/ 325 h 370"/>
                  <a:gd name="T4" fmla="*/ 624 w 624"/>
                  <a:gd name="T5" fmla="*/ 325 h 370"/>
                  <a:gd name="T6" fmla="*/ 624 w 624"/>
                  <a:gd name="T7" fmla="*/ 53 h 370"/>
                  <a:gd name="T8" fmla="*/ 384 w 624"/>
                  <a:gd name="T9" fmla="*/ 8 h 370"/>
                  <a:gd name="T10" fmla="*/ 0 w 624"/>
                  <a:gd name="T11" fmla="*/ 53 h 37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36" name="Freeform 8"/>
              <p:cNvSpPr>
                <a:spLocks/>
              </p:cNvSpPr>
              <p:nvPr/>
            </p:nvSpPr>
            <p:spPr bwMode="ltGray">
              <a:xfrm rot="-5400000">
                <a:off x="664" y="1733"/>
                <a:ext cx="624" cy="293"/>
              </a:xfrm>
              <a:custGeom>
                <a:avLst/>
                <a:gdLst>
                  <a:gd name="T0" fmla="*/ 0 w 624"/>
                  <a:gd name="T1" fmla="*/ 0 h 317"/>
                  <a:gd name="T2" fmla="*/ 0 w 624"/>
                  <a:gd name="T3" fmla="*/ 272 h 317"/>
                  <a:gd name="T4" fmla="*/ 624 w 624"/>
                  <a:gd name="T5" fmla="*/ 272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520" y="317"/>
                      <a:pt x="624" y="272"/>
                    </a:cubicBezTo>
                    <a:lnTo>
                      <a:pt x="624" y="0"/>
                    </a:lnTo>
                    <a:cubicBezTo>
                      <a:pt x="240" y="42"/>
                      <a:pt x="130" y="0"/>
                      <a:pt x="0"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37" name="Freeform 9"/>
              <p:cNvSpPr>
                <a:spLocks/>
              </p:cNvSpPr>
              <p:nvPr/>
            </p:nvSpPr>
            <p:spPr bwMode="ltGray">
              <a:xfrm rot="-5400000">
                <a:off x="436" y="1699"/>
                <a:ext cx="624" cy="364"/>
              </a:xfrm>
              <a:custGeom>
                <a:avLst/>
                <a:gdLst>
                  <a:gd name="T0" fmla="*/ 0 w 624"/>
                  <a:gd name="T1" fmla="*/ 0 h 272"/>
                  <a:gd name="T2" fmla="*/ 0 w 624"/>
                  <a:gd name="T3" fmla="*/ 272 h 272"/>
                  <a:gd name="T4" fmla="*/ 240 w 624"/>
                  <a:gd name="T5" fmla="*/ 240 h 272"/>
                  <a:gd name="T6" fmla="*/ 624 w 624"/>
                  <a:gd name="T7" fmla="*/ 272 h 272"/>
                  <a:gd name="T8" fmla="*/ 624 w 624"/>
                  <a:gd name="T9" fmla="*/ 0 h 272"/>
                  <a:gd name="T10" fmla="*/ 0 w 624"/>
                  <a:gd name="T11" fmla="*/ 0 h 27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38" name="Freeform 10"/>
              <p:cNvSpPr>
                <a:spLocks/>
              </p:cNvSpPr>
              <p:nvPr/>
            </p:nvSpPr>
            <p:spPr bwMode="ltGray">
              <a:xfrm rot="-5400000">
                <a:off x="149" y="1728"/>
                <a:ext cx="632" cy="316"/>
              </a:xfrm>
              <a:custGeom>
                <a:avLst/>
                <a:gdLst>
                  <a:gd name="T0" fmla="*/ 8 w 632"/>
                  <a:gd name="T1" fmla="*/ 45 h 362"/>
                  <a:gd name="T2" fmla="*/ 8 w 632"/>
                  <a:gd name="T3" fmla="*/ 317 h 362"/>
                  <a:gd name="T4" fmla="*/ 248 w 632"/>
                  <a:gd name="T5" fmla="*/ 317 h 362"/>
                  <a:gd name="T6" fmla="*/ 632 w 632"/>
                  <a:gd name="T7" fmla="*/ 317 h 362"/>
                  <a:gd name="T8" fmla="*/ 632 w 632"/>
                  <a:gd name="T9" fmla="*/ 45 h 362"/>
                  <a:gd name="T10" fmla="*/ 104 w 632"/>
                  <a:gd name="T11" fmla="*/ 45 h 362"/>
                  <a:gd name="T12" fmla="*/ 8 w 632"/>
                  <a:gd name="T13" fmla="*/ 45 h 36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39" name="Freeform 11"/>
              <p:cNvSpPr>
                <a:spLocks/>
              </p:cNvSpPr>
              <p:nvPr/>
            </p:nvSpPr>
            <p:spPr bwMode="ltGray">
              <a:xfrm rot="-5400000">
                <a:off x="3197" y="1660"/>
                <a:ext cx="624" cy="420"/>
              </a:xfrm>
              <a:custGeom>
                <a:avLst/>
                <a:gdLst>
                  <a:gd name="T0" fmla="*/ 0 w 624"/>
                  <a:gd name="T1" fmla="*/ 0 h 317"/>
                  <a:gd name="T2" fmla="*/ 0 w 624"/>
                  <a:gd name="T3" fmla="*/ 272 h 317"/>
                  <a:gd name="T4" fmla="*/ 624 w 624"/>
                  <a:gd name="T5" fmla="*/ 272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40" name="Freeform 12"/>
              <p:cNvSpPr>
                <a:spLocks/>
              </p:cNvSpPr>
              <p:nvPr/>
            </p:nvSpPr>
            <p:spPr bwMode="ltGray">
              <a:xfrm rot="-5400000">
                <a:off x="2870" y="1664"/>
                <a:ext cx="624" cy="421"/>
              </a:xfrm>
              <a:custGeom>
                <a:avLst/>
                <a:gdLst>
                  <a:gd name="T0" fmla="*/ 0 w 624"/>
                  <a:gd name="T1" fmla="*/ 0 h 317"/>
                  <a:gd name="T2" fmla="*/ 0 w 624"/>
                  <a:gd name="T3" fmla="*/ 272 h 317"/>
                  <a:gd name="T4" fmla="*/ 624 w 624"/>
                  <a:gd name="T5" fmla="*/ 272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432" y="240"/>
                      <a:pt x="624" y="272"/>
                    </a:cubicBezTo>
                    <a:lnTo>
                      <a:pt x="624" y="0"/>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41" name="Freeform 13"/>
              <p:cNvSpPr>
                <a:spLocks/>
              </p:cNvSpPr>
              <p:nvPr/>
            </p:nvSpPr>
            <p:spPr bwMode="ltGray">
              <a:xfrm rot="-5400000">
                <a:off x="1829" y="1747"/>
                <a:ext cx="624" cy="256"/>
              </a:xfrm>
              <a:custGeom>
                <a:avLst/>
                <a:gdLst>
                  <a:gd name="T0" fmla="*/ 0 w 624"/>
                  <a:gd name="T1" fmla="*/ 53 h 370"/>
                  <a:gd name="T2" fmla="*/ 0 w 624"/>
                  <a:gd name="T3" fmla="*/ 325 h 370"/>
                  <a:gd name="T4" fmla="*/ 624 w 624"/>
                  <a:gd name="T5" fmla="*/ 325 h 370"/>
                  <a:gd name="T6" fmla="*/ 624 w 624"/>
                  <a:gd name="T7" fmla="*/ 53 h 370"/>
                  <a:gd name="T8" fmla="*/ 384 w 624"/>
                  <a:gd name="T9" fmla="*/ 8 h 370"/>
                  <a:gd name="T10" fmla="*/ 0 w 624"/>
                  <a:gd name="T11" fmla="*/ 53 h 37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42" name="Freeform 14"/>
              <p:cNvSpPr>
                <a:spLocks/>
              </p:cNvSpPr>
              <p:nvPr/>
            </p:nvSpPr>
            <p:spPr bwMode="ltGray">
              <a:xfrm rot="-5400000">
                <a:off x="2545" y="1729"/>
                <a:ext cx="624" cy="292"/>
              </a:xfrm>
              <a:custGeom>
                <a:avLst/>
                <a:gdLst>
                  <a:gd name="T0" fmla="*/ 0 w 624"/>
                  <a:gd name="T1" fmla="*/ 0 h 317"/>
                  <a:gd name="T2" fmla="*/ 0 w 624"/>
                  <a:gd name="T3" fmla="*/ 272 h 317"/>
                  <a:gd name="T4" fmla="*/ 624 w 624"/>
                  <a:gd name="T5" fmla="*/ 272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520" y="317"/>
                      <a:pt x="624" y="272"/>
                    </a:cubicBezTo>
                    <a:lnTo>
                      <a:pt x="624" y="0"/>
                    </a:lnTo>
                    <a:cubicBezTo>
                      <a:pt x="240" y="42"/>
                      <a:pt x="130" y="0"/>
                      <a:pt x="0" y="0"/>
                    </a:cubicBez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43" name="Freeform 15"/>
              <p:cNvSpPr>
                <a:spLocks/>
              </p:cNvSpPr>
              <p:nvPr/>
            </p:nvSpPr>
            <p:spPr bwMode="ltGray">
              <a:xfrm rot="-5400000">
                <a:off x="2330" y="1695"/>
                <a:ext cx="624" cy="360"/>
              </a:xfrm>
              <a:custGeom>
                <a:avLst/>
                <a:gdLst>
                  <a:gd name="T0" fmla="*/ 0 w 624"/>
                  <a:gd name="T1" fmla="*/ 0 h 272"/>
                  <a:gd name="T2" fmla="*/ 0 w 624"/>
                  <a:gd name="T3" fmla="*/ 272 h 272"/>
                  <a:gd name="T4" fmla="*/ 240 w 624"/>
                  <a:gd name="T5" fmla="*/ 240 h 272"/>
                  <a:gd name="T6" fmla="*/ 624 w 624"/>
                  <a:gd name="T7" fmla="*/ 272 h 272"/>
                  <a:gd name="T8" fmla="*/ 624 w 624"/>
                  <a:gd name="T9" fmla="*/ 0 h 272"/>
                  <a:gd name="T10" fmla="*/ 0 w 624"/>
                  <a:gd name="T11" fmla="*/ 0 h 27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44" name="Freeform 16"/>
              <p:cNvSpPr>
                <a:spLocks/>
              </p:cNvSpPr>
              <p:nvPr/>
            </p:nvSpPr>
            <p:spPr bwMode="ltGray">
              <a:xfrm rot="-5400000">
                <a:off x="2037" y="1721"/>
                <a:ext cx="632" cy="316"/>
              </a:xfrm>
              <a:custGeom>
                <a:avLst/>
                <a:gdLst>
                  <a:gd name="T0" fmla="*/ 8 w 632"/>
                  <a:gd name="T1" fmla="*/ 45 h 362"/>
                  <a:gd name="T2" fmla="*/ 8 w 632"/>
                  <a:gd name="T3" fmla="*/ 317 h 362"/>
                  <a:gd name="T4" fmla="*/ 248 w 632"/>
                  <a:gd name="T5" fmla="*/ 317 h 362"/>
                  <a:gd name="T6" fmla="*/ 632 w 632"/>
                  <a:gd name="T7" fmla="*/ 317 h 362"/>
                  <a:gd name="T8" fmla="*/ 632 w 632"/>
                  <a:gd name="T9" fmla="*/ 45 h 362"/>
                  <a:gd name="T10" fmla="*/ 104 w 632"/>
                  <a:gd name="T11" fmla="*/ 45 h 362"/>
                  <a:gd name="T12" fmla="*/ 8 w 632"/>
                  <a:gd name="T13" fmla="*/ 45 h 36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45" name="Freeform 17"/>
              <p:cNvSpPr>
                <a:spLocks/>
              </p:cNvSpPr>
              <p:nvPr/>
            </p:nvSpPr>
            <p:spPr bwMode="ltGray">
              <a:xfrm rot="-5400000">
                <a:off x="4066" y="1660"/>
                <a:ext cx="624" cy="420"/>
              </a:xfrm>
              <a:custGeom>
                <a:avLst/>
                <a:gdLst>
                  <a:gd name="T0" fmla="*/ 0 w 624"/>
                  <a:gd name="T1" fmla="*/ 0 h 317"/>
                  <a:gd name="T2" fmla="*/ 0 w 624"/>
                  <a:gd name="T3" fmla="*/ 272 h 317"/>
                  <a:gd name="T4" fmla="*/ 624 w 624"/>
                  <a:gd name="T5" fmla="*/ 272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46" name="Freeform 18"/>
              <p:cNvSpPr>
                <a:spLocks/>
              </p:cNvSpPr>
              <p:nvPr/>
            </p:nvSpPr>
            <p:spPr bwMode="ltGray">
              <a:xfrm rot="-5400000">
                <a:off x="3717" y="1663"/>
                <a:ext cx="624" cy="423"/>
              </a:xfrm>
              <a:custGeom>
                <a:avLst/>
                <a:gdLst>
                  <a:gd name="T0" fmla="*/ 0 w 624"/>
                  <a:gd name="T1" fmla="*/ 0 h 317"/>
                  <a:gd name="T2" fmla="*/ 0 w 624"/>
                  <a:gd name="T3" fmla="*/ 272 h 317"/>
                  <a:gd name="T4" fmla="*/ 624 w 624"/>
                  <a:gd name="T5" fmla="*/ 272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432" y="240"/>
                      <a:pt x="624" y="272"/>
                    </a:cubicBezTo>
                    <a:lnTo>
                      <a:pt x="624" y="0"/>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47" name="Freeform 19"/>
              <p:cNvSpPr>
                <a:spLocks/>
              </p:cNvSpPr>
              <p:nvPr/>
            </p:nvSpPr>
            <p:spPr bwMode="ltGray">
              <a:xfrm rot="-5400000">
                <a:off x="4564" y="1742"/>
                <a:ext cx="624" cy="255"/>
              </a:xfrm>
              <a:custGeom>
                <a:avLst/>
                <a:gdLst>
                  <a:gd name="T0" fmla="*/ 0 w 624"/>
                  <a:gd name="T1" fmla="*/ 53 h 370"/>
                  <a:gd name="T2" fmla="*/ 0 w 624"/>
                  <a:gd name="T3" fmla="*/ 325 h 370"/>
                  <a:gd name="T4" fmla="*/ 624 w 624"/>
                  <a:gd name="T5" fmla="*/ 325 h 370"/>
                  <a:gd name="T6" fmla="*/ 624 w 624"/>
                  <a:gd name="T7" fmla="*/ 53 h 370"/>
                  <a:gd name="T8" fmla="*/ 384 w 624"/>
                  <a:gd name="T9" fmla="*/ 8 h 370"/>
                  <a:gd name="T10" fmla="*/ 0 w 624"/>
                  <a:gd name="T11" fmla="*/ 53 h 37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48" name="Freeform 20"/>
              <p:cNvSpPr>
                <a:spLocks/>
              </p:cNvSpPr>
              <p:nvPr/>
            </p:nvSpPr>
            <p:spPr bwMode="ltGray">
              <a:xfrm>
                <a:off x="5469" y="1557"/>
                <a:ext cx="291" cy="625"/>
              </a:xfrm>
              <a:custGeom>
                <a:avLst/>
                <a:gdLst>
                  <a:gd name="T0" fmla="*/ 0 w 291"/>
                  <a:gd name="T1" fmla="*/ 624 h 625"/>
                  <a:gd name="T2" fmla="*/ 291 w 291"/>
                  <a:gd name="T3" fmla="*/ 625 h 625"/>
                  <a:gd name="T4" fmla="*/ 291 w 291"/>
                  <a:gd name="T5" fmla="*/ 6 h 625"/>
                  <a:gd name="T6" fmla="*/ 0 w 291"/>
                  <a:gd name="T7" fmla="*/ 0 h 625"/>
                  <a:gd name="T8" fmla="*/ 0 w 291"/>
                  <a:gd name="T9" fmla="*/ 624 h 6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1" h="625">
                    <a:moveTo>
                      <a:pt x="0" y="624"/>
                    </a:moveTo>
                    <a:lnTo>
                      <a:pt x="291" y="625"/>
                    </a:lnTo>
                    <a:lnTo>
                      <a:pt x="291" y="6"/>
                    </a:lnTo>
                    <a:lnTo>
                      <a:pt x="0" y="0"/>
                    </a:lnTo>
                    <a:cubicBezTo>
                      <a:pt x="39" y="384"/>
                      <a:pt x="0" y="494"/>
                      <a:pt x="0" y="624"/>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49" name="Freeform 21"/>
              <p:cNvSpPr>
                <a:spLocks/>
              </p:cNvSpPr>
              <p:nvPr/>
            </p:nvSpPr>
            <p:spPr bwMode="ltGray">
              <a:xfrm rot="-5400000">
                <a:off x="5072" y="1685"/>
                <a:ext cx="624" cy="360"/>
              </a:xfrm>
              <a:custGeom>
                <a:avLst/>
                <a:gdLst>
                  <a:gd name="T0" fmla="*/ 0 w 624"/>
                  <a:gd name="T1" fmla="*/ 0 h 272"/>
                  <a:gd name="T2" fmla="*/ 0 w 624"/>
                  <a:gd name="T3" fmla="*/ 272 h 272"/>
                  <a:gd name="T4" fmla="*/ 240 w 624"/>
                  <a:gd name="T5" fmla="*/ 240 h 272"/>
                  <a:gd name="T6" fmla="*/ 624 w 624"/>
                  <a:gd name="T7" fmla="*/ 272 h 272"/>
                  <a:gd name="T8" fmla="*/ 624 w 624"/>
                  <a:gd name="T9" fmla="*/ 0 h 272"/>
                  <a:gd name="T10" fmla="*/ 0 w 624"/>
                  <a:gd name="T11" fmla="*/ 0 h 27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50" name="Freeform 22"/>
              <p:cNvSpPr>
                <a:spLocks/>
              </p:cNvSpPr>
              <p:nvPr/>
            </p:nvSpPr>
            <p:spPr bwMode="ltGray">
              <a:xfrm rot="-5400000">
                <a:off x="4783" y="1711"/>
                <a:ext cx="632" cy="316"/>
              </a:xfrm>
              <a:custGeom>
                <a:avLst/>
                <a:gdLst>
                  <a:gd name="T0" fmla="*/ 8 w 632"/>
                  <a:gd name="T1" fmla="*/ 45 h 362"/>
                  <a:gd name="T2" fmla="*/ 8 w 632"/>
                  <a:gd name="T3" fmla="*/ 317 h 362"/>
                  <a:gd name="T4" fmla="*/ 248 w 632"/>
                  <a:gd name="T5" fmla="*/ 317 h 362"/>
                  <a:gd name="T6" fmla="*/ 632 w 632"/>
                  <a:gd name="T7" fmla="*/ 317 h 362"/>
                  <a:gd name="T8" fmla="*/ 632 w 632"/>
                  <a:gd name="T9" fmla="*/ 45 h 362"/>
                  <a:gd name="T10" fmla="*/ 104 w 632"/>
                  <a:gd name="T11" fmla="*/ 45 h 362"/>
                  <a:gd name="T12" fmla="*/ 8 w 632"/>
                  <a:gd name="T13" fmla="*/ 45 h 36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sp>
          <p:nvSpPr>
            <p:cNvPr id="1030" name="Freeform 23"/>
            <p:cNvSpPr>
              <a:spLocks/>
            </p:cNvSpPr>
            <p:nvPr/>
          </p:nvSpPr>
          <p:spPr bwMode="ltGray">
            <a:xfrm rot="16200000" flipH="1">
              <a:off x="-1954" y="1951"/>
              <a:ext cx="4320" cy="412"/>
            </a:xfrm>
            <a:custGeom>
              <a:avLst/>
              <a:gdLst>
                <a:gd name="T0" fmla="*/ 0 w 5762"/>
                <a:gd name="T1" fmla="*/ 196 h 385"/>
                <a:gd name="T2" fmla="*/ 5762 w 5762"/>
                <a:gd name="T3" fmla="*/ 188 h 385"/>
                <a:gd name="T4" fmla="*/ 5762 w 5762"/>
                <a:gd name="T5" fmla="*/ 4 h 385"/>
                <a:gd name="T6" fmla="*/ 0 w 5762"/>
                <a:gd name="T7" fmla="*/ 0 h 385"/>
                <a:gd name="T8" fmla="*/ 0 w 5762"/>
                <a:gd name="T9" fmla="*/ 196 h 3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62" h="385">
                  <a:moveTo>
                    <a:pt x="0" y="196"/>
                  </a:moveTo>
                  <a:cubicBezTo>
                    <a:pt x="1667" y="385"/>
                    <a:pt x="2275" y="93"/>
                    <a:pt x="5762" y="188"/>
                  </a:cubicBezTo>
                  <a:lnTo>
                    <a:pt x="5762" y="4"/>
                  </a:lnTo>
                  <a:lnTo>
                    <a:pt x="0" y="0"/>
                  </a:lnTo>
                  <a:lnTo>
                    <a:pt x="0" y="196"/>
                  </a:lnTo>
                  <a:close/>
                </a:path>
              </a:pathLst>
            </a:custGeom>
            <a:gradFill rotWithShape="0">
              <a:gsLst>
                <a:gs pos="0">
                  <a:schemeClr val="bg1"/>
                </a:gs>
                <a:gs pos="100000">
                  <a:srgbClr val="767676"/>
                </a:gs>
              </a:gsLst>
              <a:lin ang="0" scaled="1"/>
            </a:gradFill>
            <a:ln>
              <a:noFill/>
            </a:ln>
            <a:extLst>
              <a:ext uri="{91240B29-F687-4F45-9708-019B960494DF}">
                <a14:hiddenLine xmlns:a14="http://schemas.microsoft.com/office/drawing/2010/main" w="9525" cap="flat">
                  <a:solidFill>
                    <a:srgbClr val="000000"/>
                  </a:solidFill>
                  <a:prstDash val="solid"/>
                  <a:miter lim="800000"/>
                  <a:headEnd type="none" w="med" len="med"/>
                  <a:tailEnd type="none" w="med" len="med"/>
                </a14:hiddenLine>
              </a:ext>
            </a:extLst>
          </p:spPr>
          <p:txBody>
            <a:bodyPr wrap="none" anchor="ctr"/>
            <a:lstStyle/>
            <a:p>
              <a:endParaRPr lang="en-US"/>
            </a:p>
          </p:txBody>
        </p:sp>
        <p:sp>
          <p:nvSpPr>
            <p:cNvPr id="1031" name="Freeform 24"/>
            <p:cNvSpPr>
              <a:spLocks/>
            </p:cNvSpPr>
            <p:nvPr/>
          </p:nvSpPr>
          <p:spPr bwMode="ltGray">
            <a:xfrm rot="16200000" flipH="1">
              <a:off x="-1584" y="2062"/>
              <a:ext cx="4319" cy="189"/>
            </a:xfrm>
            <a:custGeom>
              <a:avLst/>
              <a:gdLst>
                <a:gd name="T0" fmla="*/ 0 w 5761"/>
                <a:gd name="T1" fmla="*/ 28 h 189"/>
                <a:gd name="T2" fmla="*/ 5761 w 5761"/>
                <a:gd name="T3" fmla="*/ 0 h 189"/>
                <a:gd name="T4" fmla="*/ 5761 w 5761"/>
                <a:gd name="T5" fmla="*/ 189 h 189"/>
                <a:gd name="T6" fmla="*/ 1 w 5761"/>
                <a:gd name="T7" fmla="*/ 189 h 189"/>
                <a:gd name="T8" fmla="*/ 0 w 5761"/>
                <a:gd name="T9" fmla="*/ 28 h 18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61" h="189">
                  <a:moveTo>
                    <a:pt x="0" y="28"/>
                  </a:moveTo>
                  <a:cubicBezTo>
                    <a:pt x="961" y="0"/>
                    <a:pt x="4971" y="161"/>
                    <a:pt x="5761" y="0"/>
                  </a:cubicBezTo>
                  <a:lnTo>
                    <a:pt x="5761" y="189"/>
                  </a:lnTo>
                  <a:lnTo>
                    <a:pt x="1" y="189"/>
                  </a:lnTo>
                  <a:lnTo>
                    <a:pt x="0" y="28"/>
                  </a:lnTo>
                  <a:close/>
                </a:path>
              </a:pathLst>
            </a:custGeom>
            <a:gradFill rotWithShape="0">
              <a:gsLst>
                <a:gs pos="0">
                  <a:srgbClr val="767676"/>
                </a:gs>
                <a:gs pos="100000">
                  <a:schemeClr val="bg1"/>
                </a:gs>
              </a:gsLst>
              <a:lin ang="0" scaled="1"/>
            </a:gradFill>
            <a:ln>
              <a:noFill/>
            </a:ln>
            <a:extLst>
              <a:ext uri="{91240B29-F687-4F45-9708-019B960494DF}">
                <a14:hiddenLine xmlns:a14="http://schemas.microsoft.com/office/drawing/2010/main" w="9525" cap="flat">
                  <a:solidFill>
                    <a:srgbClr val="000000"/>
                  </a:solidFill>
                  <a:prstDash val="solid"/>
                  <a:miter lim="800000"/>
                  <a:headEnd type="none" w="med" len="med"/>
                  <a:tailEnd type="none" w="med" len="med"/>
                </a14:hiddenLine>
              </a:ext>
            </a:extLst>
          </p:spPr>
          <p:txBody>
            <a:bodyPr wrap="none" anchor="ctr"/>
            <a:lstStyle/>
            <a:p>
              <a:endParaRPr lang="en-US"/>
            </a:p>
          </p:txBody>
        </p:sp>
      </p:grpSp>
      <p:sp>
        <p:nvSpPr>
          <p:cNvPr id="1027" name="Rectangle 25"/>
          <p:cNvSpPr>
            <a:spLocks noGrp="1" noChangeArrowheads="1"/>
          </p:cNvSpPr>
          <p:nvPr>
            <p:ph type="title"/>
          </p:nvPr>
        </p:nvSpPr>
        <p:spPr bwMode="auto">
          <a:xfrm>
            <a:off x="1143000" y="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8" name="Rectangle 26"/>
          <p:cNvSpPr>
            <a:spLocks noGrp="1" noChangeArrowheads="1"/>
          </p:cNvSpPr>
          <p:nvPr>
            <p:ph type="body" idx="1"/>
          </p:nvPr>
        </p:nvSpPr>
        <p:spPr bwMode="auto">
          <a:xfrm>
            <a:off x="914400" y="1219200"/>
            <a:ext cx="8229600"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Tree>
  </p:cSld>
  <p:clrMap bg1="lt1" tx1="dk1" bg2="lt2" tx2="dk2" accent1="accent1" accent2="accent2" accent3="accent3" accent4="accent4" accent5="accent5" accent6="accent6" hlink="hlink" folHlink="folHlink"/>
  <p:sldLayoutIdLst>
    <p:sldLayoutId id="2147483711" r:id="rId1"/>
    <p:sldLayoutId id="2147483705" r:id="rId2"/>
    <p:sldLayoutId id="2147483706" r:id="rId3"/>
    <p:sldLayoutId id="2147483707" r:id="rId4"/>
    <p:sldLayoutId id="2147483708" r:id="rId5"/>
    <p:sldLayoutId id="2147483709" r:id="rId6"/>
  </p:sldLayoutIdLst>
  <p:timing>
    <p:tnLst>
      <p:par>
        <p:cTn id="1" dur="indefinite" restart="never" nodeType="tmRoot"/>
      </p:par>
    </p:tnLst>
  </p:timing>
  <p:txStyles>
    <p:titleStyle>
      <a:lvl1pPr algn="ctr" rtl="0" eaLnBrk="0" fontAlgn="base" hangingPunct="0">
        <a:spcBef>
          <a:spcPct val="0"/>
        </a:spcBef>
        <a:spcAft>
          <a:spcPct val="0"/>
        </a:spcAft>
        <a:defRPr kumimoji="1" sz="4400">
          <a:solidFill>
            <a:schemeClr val="tx2"/>
          </a:solidFill>
          <a:latin typeface="Calibri" pitchFamily="34" charset="0"/>
          <a:ea typeface="Calibri" pitchFamily="34" charset="0"/>
          <a:cs typeface="Calibri" pitchFamily="34" charset="0"/>
        </a:defRPr>
      </a:lvl1pPr>
      <a:lvl2pPr algn="ctr" rtl="0" eaLnBrk="0" fontAlgn="base" hangingPunct="0">
        <a:spcBef>
          <a:spcPct val="0"/>
        </a:spcBef>
        <a:spcAft>
          <a:spcPct val="0"/>
        </a:spcAft>
        <a:defRPr kumimoji="1" sz="4400">
          <a:solidFill>
            <a:schemeClr val="tx2"/>
          </a:solidFill>
          <a:latin typeface="Calibri" pitchFamily="34" charset="0"/>
          <a:ea typeface="Calibri" pitchFamily="34" charset="0"/>
          <a:cs typeface="Calibri" pitchFamily="34" charset="0"/>
        </a:defRPr>
      </a:lvl2pPr>
      <a:lvl3pPr algn="ctr" rtl="0" eaLnBrk="0" fontAlgn="base" hangingPunct="0">
        <a:spcBef>
          <a:spcPct val="0"/>
        </a:spcBef>
        <a:spcAft>
          <a:spcPct val="0"/>
        </a:spcAft>
        <a:defRPr kumimoji="1" sz="4400">
          <a:solidFill>
            <a:schemeClr val="tx2"/>
          </a:solidFill>
          <a:latin typeface="Calibri" pitchFamily="34" charset="0"/>
          <a:ea typeface="Calibri" pitchFamily="34" charset="0"/>
          <a:cs typeface="Calibri" pitchFamily="34" charset="0"/>
        </a:defRPr>
      </a:lvl3pPr>
      <a:lvl4pPr algn="ctr" rtl="0" eaLnBrk="0" fontAlgn="base" hangingPunct="0">
        <a:spcBef>
          <a:spcPct val="0"/>
        </a:spcBef>
        <a:spcAft>
          <a:spcPct val="0"/>
        </a:spcAft>
        <a:defRPr kumimoji="1" sz="4400">
          <a:solidFill>
            <a:schemeClr val="tx2"/>
          </a:solidFill>
          <a:latin typeface="Calibri" pitchFamily="34" charset="0"/>
          <a:ea typeface="Calibri" pitchFamily="34" charset="0"/>
          <a:cs typeface="Calibri" pitchFamily="34" charset="0"/>
        </a:defRPr>
      </a:lvl4pPr>
      <a:lvl5pPr algn="ctr" rtl="0" eaLnBrk="0" fontAlgn="base" hangingPunct="0">
        <a:spcBef>
          <a:spcPct val="0"/>
        </a:spcBef>
        <a:spcAft>
          <a:spcPct val="0"/>
        </a:spcAft>
        <a:defRPr kumimoji="1" sz="4400">
          <a:solidFill>
            <a:schemeClr val="tx2"/>
          </a:solidFill>
          <a:latin typeface="Calibri" pitchFamily="34" charset="0"/>
          <a:ea typeface="Calibri" pitchFamily="34" charset="0"/>
          <a:cs typeface="Calibri" pitchFamily="34" charset="0"/>
        </a:defRPr>
      </a:lvl5pPr>
      <a:lvl6pPr marL="457200" algn="ctr" rtl="0" eaLnBrk="1" fontAlgn="base" hangingPunct="1">
        <a:spcBef>
          <a:spcPct val="0"/>
        </a:spcBef>
        <a:spcAft>
          <a:spcPct val="0"/>
        </a:spcAft>
        <a:defRPr kumimoji="1" sz="4400">
          <a:solidFill>
            <a:schemeClr val="tx2"/>
          </a:solidFill>
          <a:latin typeface="Times New Roman" pitchFamily="18" charset="0"/>
        </a:defRPr>
      </a:lvl6pPr>
      <a:lvl7pPr marL="914400" algn="ctr" rtl="0" eaLnBrk="1" fontAlgn="base" hangingPunct="1">
        <a:spcBef>
          <a:spcPct val="0"/>
        </a:spcBef>
        <a:spcAft>
          <a:spcPct val="0"/>
        </a:spcAft>
        <a:defRPr kumimoji="1" sz="4400">
          <a:solidFill>
            <a:schemeClr val="tx2"/>
          </a:solidFill>
          <a:latin typeface="Times New Roman" pitchFamily="18" charset="0"/>
        </a:defRPr>
      </a:lvl7pPr>
      <a:lvl8pPr marL="1371600" algn="ctr" rtl="0" eaLnBrk="1" fontAlgn="base" hangingPunct="1">
        <a:spcBef>
          <a:spcPct val="0"/>
        </a:spcBef>
        <a:spcAft>
          <a:spcPct val="0"/>
        </a:spcAft>
        <a:defRPr kumimoji="1" sz="4400">
          <a:solidFill>
            <a:schemeClr val="tx2"/>
          </a:solidFill>
          <a:latin typeface="Times New Roman" pitchFamily="18" charset="0"/>
        </a:defRPr>
      </a:lvl8pPr>
      <a:lvl9pPr marL="1828800" algn="ctr" rtl="0" eaLnBrk="1" fontAlgn="base" hangingPunct="1">
        <a:spcBef>
          <a:spcPct val="0"/>
        </a:spcBef>
        <a:spcAft>
          <a:spcPct val="0"/>
        </a:spcAft>
        <a:defRPr kumimoji="1"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lr>
          <a:schemeClr val="accent1"/>
        </a:buClr>
        <a:buFont typeface="Arial" panose="020B0604020202020204" pitchFamily="34" charset="0"/>
        <a:buChar char="■"/>
        <a:defRPr kumimoji="1" sz="4000">
          <a:solidFill>
            <a:schemeClr val="tx1"/>
          </a:solidFill>
          <a:latin typeface="Calibri" pitchFamily="34" charset="0"/>
          <a:ea typeface="Calibri" pitchFamily="34" charset="0"/>
          <a:cs typeface="Calibri" pitchFamily="34" charset="0"/>
        </a:defRPr>
      </a:lvl1pPr>
      <a:lvl2pPr marL="742950" indent="-285750" algn="l" rtl="0" eaLnBrk="0" fontAlgn="base" hangingPunct="0">
        <a:spcBef>
          <a:spcPct val="20000"/>
        </a:spcBef>
        <a:spcAft>
          <a:spcPct val="0"/>
        </a:spcAft>
        <a:buFont typeface="Arial" panose="020B0604020202020204" pitchFamily="34" charset="0"/>
        <a:buChar char="–"/>
        <a:defRPr kumimoji="1" sz="4000">
          <a:solidFill>
            <a:schemeClr val="tx1"/>
          </a:solidFill>
          <a:latin typeface="Calibri" pitchFamily="34" charset="0"/>
          <a:ea typeface="Calibri" pitchFamily="34" charset="0"/>
          <a:cs typeface="Calibri" pitchFamily="34" charset="0"/>
        </a:defRPr>
      </a:lvl2pPr>
      <a:lvl3pPr marL="1143000" indent="-228600" algn="l" rtl="0" eaLnBrk="0" fontAlgn="base" hangingPunct="0">
        <a:spcBef>
          <a:spcPct val="20000"/>
        </a:spcBef>
        <a:spcAft>
          <a:spcPct val="0"/>
        </a:spcAft>
        <a:buChar char="•"/>
        <a:defRPr kumimoji="1" sz="4000">
          <a:solidFill>
            <a:schemeClr val="tx1"/>
          </a:solidFill>
          <a:latin typeface="Calibri" pitchFamily="34" charset="0"/>
          <a:ea typeface="Calibri" pitchFamily="34" charset="0"/>
          <a:cs typeface="Calibri" pitchFamily="34" charset="0"/>
        </a:defRPr>
      </a:lvl3pPr>
      <a:lvl4pPr marL="1600200" indent="-228600" algn="l" rtl="0" eaLnBrk="0" fontAlgn="base" hangingPunct="0">
        <a:spcBef>
          <a:spcPct val="20000"/>
        </a:spcBef>
        <a:spcAft>
          <a:spcPct val="0"/>
        </a:spcAft>
        <a:buChar char="•"/>
        <a:defRPr kumimoji="1" sz="4000">
          <a:solidFill>
            <a:schemeClr val="tx1"/>
          </a:solidFill>
          <a:latin typeface="Calibri" pitchFamily="34" charset="0"/>
          <a:ea typeface="Calibri" pitchFamily="34" charset="0"/>
          <a:cs typeface="Calibri" pitchFamily="34" charset="0"/>
        </a:defRPr>
      </a:lvl4pPr>
      <a:lvl5pPr marL="2057400" indent="-228600" algn="l" rtl="0" eaLnBrk="0" fontAlgn="base" hangingPunct="0">
        <a:spcBef>
          <a:spcPct val="20000"/>
        </a:spcBef>
        <a:spcAft>
          <a:spcPct val="0"/>
        </a:spcAft>
        <a:buChar char="•"/>
        <a:defRPr kumimoji="1" sz="4000">
          <a:solidFill>
            <a:schemeClr val="tx1"/>
          </a:solidFill>
          <a:latin typeface="Calibri" pitchFamily="34" charset="0"/>
          <a:ea typeface="Calibri" pitchFamily="34" charset="0"/>
          <a:cs typeface="Calibri" pitchFamily="34" charset="0"/>
        </a:defRPr>
      </a:lvl5pPr>
      <a:lvl6pPr marL="2514600" indent="-228600" algn="l" rtl="0" eaLnBrk="1" fontAlgn="base" hangingPunct="1">
        <a:spcBef>
          <a:spcPct val="20000"/>
        </a:spcBef>
        <a:spcAft>
          <a:spcPct val="0"/>
        </a:spcAft>
        <a:buChar char="•"/>
        <a:defRPr kumimoji="1" sz="4000">
          <a:solidFill>
            <a:schemeClr val="tx1"/>
          </a:solidFill>
          <a:latin typeface="+mn-lt"/>
        </a:defRPr>
      </a:lvl6pPr>
      <a:lvl7pPr marL="2971800" indent="-228600" algn="l" rtl="0" eaLnBrk="1" fontAlgn="base" hangingPunct="1">
        <a:spcBef>
          <a:spcPct val="20000"/>
        </a:spcBef>
        <a:spcAft>
          <a:spcPct val="0"/>
        </a:spcAft>
        <a:buChar char="•"/>
        <a:defRPr kumimoji="1" sz="4000">
          <a:solidFill>
            <a:schemeClr val="tx1"/>
          </a:solidFill>
          <a:latin typeface="+mn-lt"/>
        </a:defRPr>
      </a:lvl7pPr>
      <a:lvl8pPr marL="3429000" indent="-228600" algn="l" rtl="0" eaLnBrk="1" fontAlgn="base" hangingPunct="1">
        <a:spcBef>
          <a:spcPct val="20000"/>
        </a:spcBef>
        <a:spcAft>
          <a:spcPct val="0"/>
        </a:spcAft>
        <a:buChar char="•"/>
        <a:defRPr kumimoji="1" sz="4000">
          <a:solidFill>
            <a:schemeClr val="tx1"/>
          </a:solidFill>
          <a:latin typeface="+mn-lt"/>
        </a:defRPr>
      </a:lvl8pPr>
      <a:lvl9pPr marL="3886200" indent="-228600" algn="l" rtl="0" eaLnBrk="1" fontAlgn="base" hangingPunct="1">
        <a:spcBef>
          <a:spcPct val="20000"/>
        </a:spcBef>
        <a:spcAft>
          <a:spcPct val="0"/>
        </a:spcAft>
        <a:buChar char="•"/>
        <a:defRPr kumimoji="1" sz="4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hyperlink" Target="http://upload.wikimedia.org/wikipedia/commons/7/7d/Westminster.cathedral.interior.london.arp.jpg"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21.jpeg"/></Relationships>
</file>

<file path=ppt/slides/_rels/slide1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098" name="Picture 6" descr="a_medieval_manor"/>
          <p:cNvPicPr>
            <a:picLocks noChangeAspect="1" noChangeArrowheads="1"/>
          </p:cNvPicPr>
          <p:nvPr/>
        </p:nvPicPr>
        <p:blipFill>
          <a:blip r:embed="rId3">
            <a:lum contrast="40000"/>
            <a:extLst>
              <a:ext uri="{28A0092B-C50C-407E-A947-70E740481C1C}">
                <a14:useLocalDpi xmlns:a14="http://schemas.microsoft.com/office/drawing/2010/main" val="0"/>
              </a:ext>
            </a:extLst>
          </a:blip>
          <a:srcRect/>
          <a:stretch>
            <a:fillRect/>
          </a:stretch>
        </p:blipFill>
        <p:spPr bwMode="auto">
          <a:xfrm>
            <a:off x="457200" y="742950"/>
            <a:ext cx="8153400" cy="611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Rectangular Callout 11"/>
          <p:cNvSpPr>
            <a:spLocks noChangeArrowheads="1"/>
          </p:cNvSpPr>
          <p:nvPr/>
        </p:nvSpPr>
        <p:spPr bwMode="auto">
          <a:xfrm>
            <a:off x="685800" y="76200"/>
            <a:ext cx="7772400" cy="914400"/>
          </a:xfrm>
          <a:prstGeom prst="wedgeRectCallout">
            <a:avLst>
              <a:gd name="adj1" fmla="val 13722"/>
              <a:gd name="adj2" fmla="val 1389"/>
            </a:avLst>
          </a:prstGeom>
          <a:solidFill>
            <a:srgbClr val="FFCCFF"/>
          </a:solidFill>
          <a:ln w="9525" algn="ctr">
            <a:solidFill>
              <a:schemeClr val="tx1"/>
            </a:solidFill>
            <a:round/>
            <a:headEnd/>
            <a:tailEnd/>
          </a:ln>
        </p:spPr>
        <p:txBody>
          <a:bodyPr/>
          <a:lstStyle>
            <a:lvl1pPr eaLnBrk="0" hangingPunct="0">
              <a:spcBef>
                <a:spcPct val="20000"/>
              </a:spcBef>
              <a:buClr>
                <a:schemeClr val="accent1"/>
              </a:buClr>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742950" indent="-285750" eaLnBrk="0" hangingPunct="0">
              <a:spcBef>
                <a:spcPct val="20000"/>
              </a:spcBef>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algn="ctr">
              <a:lnSpc>
                <a:spcPct val="85000"/>
              </a:lnSpc>
              <a:spcBef>
                <a:spcPct val="0"/>
              </a:spcBef>
              <a:buClrTx/>
              <a:buFontTx/>
              <a:buNone/>
            </a:pPr>
            <a:r>
              <a:rPr kumimoji="0" lang="en-US" altLang="en-US" sz="3200" dirty="0">
                <a:cs typeface="Arial" panose="020B0604020202020204" pitchFamily="34" charset="0"/>
              </a:rPr>
              <a:t>During the Middle Ages, the Catholic Church was the dominant religion in Western Europe</a:t>
            </a:r>
          </a:p>
        </p:txBody>
      </p:sp>
      <p:sp>
        <p:nvSpPr>
          <p:cNvPr id="13" name="Rectangular Callout 12"/>
          <p:cNvSpPr>
            <a:spLocks noChangeArrowheads="1"/>
          </p:cNvSpPr>
          <p:nvPr/>
        </p:nvSpPr>
        <p:spPr bwMode="auto">
          <a:xfrm>
            <a:off x="3124200" y="1066800"/>
            <a:ext cx="5943600" cy="1295400"/>
          </a:xfrm>
          <a:prstGeom prst="wedgeRectCallout">
            <a:avLst>
              <a:gd name="adj1" fmla="val -47685"/>
              <a:gd name="adj2" fmla="val 86606"/>
            </a:avLst>
          </a:prstGeom>
          <a:solidFill>
            <a:srgbClr val="CCCCFF"/>
          </a:solidFill>
          <a:ln w="9525" algn="ctr">
            <a:solidFill>
              <a:schemeClr val="tx1"/>
            </a:solidFill>
            <a:round/>
            <a:headEnd/>
            <a:tailEnd/>
          </a:ln>
        </p:spPr>
        <p:txBody>
          <a:bodyPr/>
          <a:lstStyle>
            <a:lvl1pPr eaLnBrk="0" hangingPunct="0">
              <a:spcBef>
                <a:spcPct val="20000"/>
              </a:spcBef>
              <a:buClr>
                <a:schemeClr val="accent1"/>
              </a:buClr>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742950" indent="-285750" eaLnBrk="0" hangingPunct="0">
              <a:spcBef>
                <a:spcPct val="20000"/>
              </a:spcBef>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algn="ctr" eaLnBrk="1" hangingPunct="1">
              <a:lnSpc>
                <a:spcPct val="80000"/>
              </a:lnSpc>
              <a:spcBef>
                <a:spcPct val="0"/>
              </a:spcBef>
              <a:buClrTx/>
              <a:buFontTx/>
              <a:buNone/>
            </a:pPr>
            <a:r>
              <a:rPr kumimoji="0" lang="en-US" altLang="en-US" sz="3200" dirty="0">
                <a:cs typeface="Arial" panose="020B0604020202020204" pitchFamily="34" charset="0"/>
              </a:rPr>
              <a:t>Without a common government in Europe, the Catholic Pope became an important political leader</a:t>
            </a:r>
          </a:p>
        </p:txBody>
      </p:sp>
      <p:sp>
        <p:nvSpPr>
          <p:cNvPr id="14" name="Rectangular Callout 13"/>
          <p:cNvSpPr>
            <a:spLocks noChangeArrowheads="1"/>
          </p:cNvSpPr>
          <p:nvPr/>
        </p:nvSpPr>
        <p:spPr bwMode="auto">
          <a:xfrm>
            <a:off x="2667000" y="5562600"/>
            <a:ext cx="6400800" cy="1219200"/>
          </a:xfrm>
          <a:prstGeom prst="wedgeRectCallout">
            <a:avLst>
              <a:gd name="adj1" fmla="val -41884"/>
              <a:gd name="adj2" fmla="val -109597"/>
            </a:avLst>
          </a:prstGeom>
          <a:solidFill>
            <a:srgbClr val="CCFFCC"/>
          </a:solidFill>
          <a:ln w="9525" algn="ctr">
            <a:solidFill>
              <a:schemeClr val="tx1"/>
            </a:solidFill>
            <a:round/>
            <a:headEnd/>
            <a:tailEnd/>
          </a:ln>
        </p:spPr>
        <p:txBody>
          <a:bodyPr/>
          <a:lstStyle>
            <a:lvl1pPr eaLnBrk="0" hangingPunct="0">
              <a:spcBef>
                <a:spcPct val="20000"/>
              </a:spcBef>
              <a:buClr>
                <a:schemeClr val="accent1"/>
              </a:buClr>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742950" indent="-285750" eaLnBrk="0" hangingPunct="0">
              <a:spcBef>
                <a:spcPct val="20000"/>
              </a:spcBef>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algn="ctr">
              <a:lnSpc>
                <a:spcPct val="80000"/>
              </a:lnSpc>
              <a:spcBef>
                <a:spcPct val="0"/>
              </a:spcBef>
              <a:buClrTx/>
              <a:buFontTx/>
              <a:buNone/>
            </a:pPr>
            <a:r>
              <a:rPr kumimoji="0" lang="en-US" altLang="en-US" sz="2400" dirty="0">
                <a:cs typeface="Arial" panose="020B0604020202020204" pitchFamily="34" charset="0"/>
              </a:rPr>
              <a:t>On the manor, priests were powerful because the controlled peoples’ access to heaven by delivering the sacraments &amp; absolving sins</a:t>
            </a:r>
          </a:p>
        </p:txBody>
      </p:sp>
      <p:pic>
        <p:nvPicPr>
          <p:cNvPr id="11" name="Picture 3" descr="Pau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61137" y="2686050"/>
            <a:ext cx="2278063"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1000"/>
                                        <p:tgtEl>
                                          <p:spTgt spid="11"/>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1000"/>
                                        <p:tgtEl>
                                          <p:spTgt spid="14"/>
                                        </p:tgtEl>
                                      </p:cBhvr>
                                    </p:animEffect>
                                  </p:childTnLst>
                                </p:cTn>
                              </p:par>
                              <p:par>
                                <p:cTn id="16" presetID="10" presetClass="exit" presetSubtype="0" fill="hold" nodeType="withEffect">
                                  <p:stCondLst>
                                    <p:cond delay="0"/>
                                  </p:stCondLst>
                                  <p:childTnLst>
                                    <p:animEffect transition="out" filter="fade">
                                      <p:cBhvr>
                                        <p:cTn id="17" dur="1000"/>
                                        <p:tgtEl>
                                          <p:spTgt spid="11"/>
                                        </p:tgtEl>
                                      </p:cBhvr>
                                    </p:animEffect>
                                    <p:set>
                                      <p:cBhvr>
                                        <p:cTn id="18" dur="1" fill="hold">
                                          <p:stCondLst>
                                            <p:cond delay="9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endParaRPr lang="en-US" altLang="en-US" smtClean="0"/>
          </a:p>
        </p:txBody>
      </p:sp>
      <p:sp>
        <p:nvSpPr>
          <p:cNvPr id="5123" name="Rectangle 3"/>
          <p:cNvSpPr>
            <a:spLocks noGrp="1" noChangeArrowheads="1"/>
          </p:cNvSpPr>
          <p:nvPr>
            <p:ph type="body" idx="1"/>
          </p:nvPr>
        </p:nvSpPr>
        <p:spPr/>
        <p:txBody>
          <a:bodyPr/>
          <a:lstStyle/>
          <a:p>
            <a:pPr eaLnBrk="1" hangingPunct="1"/>
            <a:endParaRPr lang="en-US" altLang="en-US" smtClean="0"/>
          </a:p>
        </p:txBody>
      </p:sp>
      <p:pic>
        <p:nvPicPr>
          <p:cNvPr id="5124" name="Picture 11" descr="800px-Westminster">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5" name="Rectangular Callout 8"/>
          <p:cNvSpPr>
            <a:spLocks noChangeArrowheads="1"/>
          </p:cNvSpPr>
          <p:nvPr/>
        </p:nvSpPr>
        <p:spPr bwMode="auto">
          <a:xfrm>
            <a:off x="381000" y="76200"/>
            <a:ext cx="8458200" cy="1295400"/>
          </a:xfrm>
          <a:prstGeom prst="wedgeRectCallout">
            <a:avLst>
              <a:gd name="adj1" fmla="val -1843"/>
              <a:gd name="adj2" fmla="val 22097"/>
            </a:avLst>
          </a:prstGeom>
          <a:solidFill>
            <a:srgbClr val="FFCCFF"/>
          </a:solidFill>
          <a:ln w="9525" algn="ctr">
            <a:solidFill>
              <a:schemeClr val="tx1"/>
            </a:solidFill>
            <a:round/>
            <a:headEnd/>
            <a:tailEnd/>
          </a:ln>
        </p:spPr>
        <p:txBody>
          <a:bodyPr/>
          <a:lstStyle>
            <a:lvl1pPr eaLnBrk="0" hangingPunct="0">
              <a:spcBef>
                <a:spcPct val="20000"/>
              </a:spcBef>
              <a:buClr>
                <a:schemeClr val="accent1"/>
              </a:buClr>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742950" indent="-285750" eaLnBrk="0" hangingPunct="0">
              <a:spcBef>
                <a:spcPct val="20000"/>
              </a:spcBef>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algn="ctr">
              <a:lnSpc>
                <a:spcPct val="85000"/>
              </a:lnSpc>
              <a:spcBef>
                <a:spcPct val="0"/>
              </a:spcBef>
              <a:buClrTx/>
              <a:buFontTx/>
              <a:buNone/>
            </a:pPr>
            <a:r>
              <a:rPr kumimoji="0" lang="en-US" altLang="en-US" sz="3200" dirty="0">
                <a:cs typeface="Arial" panose="020B0604020202020204" pitchFamily="34" charset="0"/>
              </a:rPr>
              <a:t>The Catholic Church taught that people could </a:t>
            </a:r>
            <a:br>
              <a:rPr kumimoji="0" lang="en-US" altLang="en-US" sz="3200" dirty="0">
                <a:cs typeface="Arial" panose="020B0604020202020204" pitchFamily="34" charset="0"/>
              </a:rPr>
            </a:br>
            <a:r>
              <a:rPr kumimoji="0" lang="en-US" altLang="en-US" sz="3200" dirty="0">
                <a:cs typeface="Arial" panose="020B0604020202020204" pitchFamily="34" charset="0"/>
              </a:rPr>
              <a:t>gain access to heaven (called salvation) by having faith in God &amp; doing good works for others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146" name="Picture 12" descr="Mas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152400"/>
            <a:ext cx="48006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Rectangular Callout 6"/>
          <p:cNvSpPr>
            <a:spLocks noChangeArrowheads="1"/>
          </p:cNvSpPr>
          <p:nvPr/>
        </p:nvSpPr>
        <p:spPr bwMode="auto">
          <a:xfrm>
            <a:off x="5029200" y="1447800"/>
            <a:ext cx="4038600" cy="2667000"/>
          </a:xfrm>
          <a:prstGeom prst="wedgeRectCallout">
            <a:avLst>
              <a:gd name="adj1" fmla="val -1843"/>
              <a:gd name="adj2" fmla="val 22097"/>
            </a:avLst>
          </a:prstGeom>
          <a:solidFill>
            <a:srgbClr val="CCFFCC"/>
          </a:solidFill>
          <a:ln w="9525" algn="ctr">
            <a:solidFill>
              <a:schemeClr val="tx1"/>
            </a:solidFill>
            <a:round/>
            <a:headEnd/>
            <a:tailEnd/>
          </a:ln>
        </p:spPr>
        <p:txBody>
          <a:bodyPr/>
          <a:lstStyle>
            <a:lvl1pPr eaLnBrk="0" hangingPunct="0">
              <a:spcBef>
                <a:spcPct val="20000"/>
              </a:spcBef>
              <a:buClr>
                <a:schemeClr val="accent1"/>
              </a:buClr>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742950" indent="-285750" eaLnBrk="0" hangingPunct="0">
              <a:spcBef>
                <a:spcPct val="20000"/>
              </a:spcBef>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algn="ctr">
              <a:lnSpc>
                <a:spcPct val="85000"/>
              </a:lnSpc>
              <a:spcBef>
                <a:spcPct val="0"/>
              </a:spcBef>
              <a:buClrTx/>
              <a:buFontTx/>
              <a:buNone/>
            </a:pPr>
            <a:r>
              <a:rPr kumimoji="0" lang="en-US" altLang="en-US" sz="3200" dirty="0">
                <a:cs typeface="Arial" panose="020B0604020202020204" pitchFamily="34" charset="0"/>
              </a:rPr>
              <a:t>The church taught that Christians could gain more of God’s grace through a series of spiritual rituals called the Holy Sacraments</a:t>
            </a:r>
          </a:p>
        </p:txBody>
      </p:sp>
      <p:sp>
        <p:nvSpPr>
          <p:cNvPr id="6148" name="Rectangle 7"/>
          <p:cNvSpPr>
            <a:spLocks noChangeArrowheads="1"/>
          </p:cNvSpPr>
          <p:nvPr/>
        </p:nvSpPr>
        <p:spPr bwMode="auto">
          <a:xfrm>
            <a:off x="5029200" y="4249738"/>
            <a:ext cx="4038600" cy="2455862"/>
          </a:xfrm>
          <a:prstGeom prst="rect">
            <a:avLst/>
          </a:prstGeom>
          <a:solidFill>
            <a:srgbClr val="CCCCFF"/>
          </a:solidFill>
          <a:ln w="9525">
            <a:solidFill>
              <a:schemeClr val="tx1"/>
            </a:solidFill>
            <a:miter lim="800000"/>
            <a:headEnd/>
            <a:tailEnd/>
          </a:ln>
        </p:spPr>
        <p:txBody>
          <a:bodyPr>
            <a:spAutoFit/>
          </a:bodyPr>
          <a:lstStyle>
            <a:lvl1pPr eaLnBrk="0" hangingPunct="0">
              <a:spcBef>
                <a:spcPct val="20000"/>
              </a:spcBef>
              <a:buClr>
                <a:schemeClr val="accent1"/>
              </a:buClr>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742950" indent="-285750" eaLnBrk="0" hangingPunct="0">
              <a:spcBef>
                <a:spcPct val="20000"/>
              </a:spcBef>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algn="ctr" eaLnBrk="1" hangingPunct="1">
              <a:lnSpc>
                <a:spcPct val="80000"/>
              </a:lnSpc>
              <a:spcBef>
                <a:spcPct val="0"/>
              </a:spcBef>
              <a:buClrTx/>
              <a:buFontTx/>
              <a:buNone/>
            </a:pPr>
            <a:r>
              <a:rPr kumimoji="0" lang="en-US" altLang="en-US" sz="3200" dirty="0">
                <a:cs typeface="Arial" panose="020B0604020202020204" pitchFamily="34" charset="0"/>
              </a:rPr>
              <a:t>Sacraments included Baptism, Confirmation, Communion, Confession, Marriage, Ordination of Priests, Last Rites for the Dying</a:t>
            </a:r>
          </a:p>
        </p:txBody>
      </p:sp>
      <p:sp>
        <p:nvSpPr>
          <p:cNvPr id="6149" name="Title 9"/>
          <p:cNvSpPr>
            <a:spLocks noGrp="1"/>
          </p:cNvSpPr>
          <p:nvPr>
            <p:ph type="title"/>
          </p:nvPr>
        </p:nvSpPr>
        <p:spPr>
          <a:xfrm>
            <a:off x="4876800" y="0"/>
            <a:ext cx="4267200" cy="1295400"/>
          </a:xfrm>
        </p:spPr>
        <p:txBody>
          <a:bodyPr/>
          <a:lstStyle/>
          <a:p>
            <a:pPr eaLnBrk="1" hangingPunct="1">
              <a:lnSpc>
                <a:spcPct val="90000"/>
              </a:lnSpc>
            </a:pPr>
            <a:r>
              <a:rPr lang="en-US" altLang="en-US" sz="4000" smtClean="0"/>
              <a:t>Practices of the Catholic Church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endParaRPr lang="en-US" altLang="en-US" smtClean="0"/>
          </a:p>
        </p:txBody>
      </p:sp>
      <p:pic>
        <p:nvPicPr>
          <p:cNvPr id="7171" name="Picture 2" descr="http://www.traditioninaction.org/SOD/SODimages2/063_ThomasDivinelyInspir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9688"/>
            <a:ext cx="5029200" cy="689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2" name="Rectangular Callout 3"/>
          <p:cNvSpPr>
            <a:spLocks noChangeArrowheads="1"/>
          </p:cNvSpPr>
          <p:nvPr/>
        </p:nvSpPr>
        <p:spPr bwMode="auto">
          <a:xfrm>
            <a:off x="5105400" y="152400"/>
            <a:ext cx="3886200" cy="990600"/>
          </a:xfrm>
          <a:prstGeom prst="wedgeRectCallout">
            <a:avLst>
              <a:gd name="adj1" fmla="val -1843"/>
              <a:gd name="adj2" fmla="val 22097"/>
            </a:avLst>
          </a:prstGeom>
          <a:solidFill>
            <a:srgbClr val="FFFFCC"/>
          </a:solidFill>
          <a:ln w="9525" algn="ctr">
            <a:solidFill>
              <a:schemeClr val="tx1"/>
            </a:solidFill>
            <a:round/>
            <a:headEnd/>
            <a:tailEnd/>
          </a:ln>
        </p:spPr>
        <p:txBody>
          <a:bodyPr/>
          <a:lstStyle>
            <a:lvl1pPr eaLnBrk="0" hangingPunct="0">
              <a:spcBef>
                <a:spcPct val="20000"/>
              </a:spcBef>
              <a:buClr>
                <a:schemeClr val="accent1"/>
              </a:buClr>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742950" indent="-285750" eaLnBrk="0" hangingPunct="0">
              <a:spcBef>
                <a:spcPct val="20000"/>
              </a:spcBef>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algn="ctr">
              <a:lnSpc>
                <a:spcPct val="85000"/>
              </a:lnSpc>
              <a:spcBef>
                <a:spcPct val="0"/>
              </a:spcBef>
              <a:buClrTx/>
              <a:buFontTx/>
              <a:buNone/>
            </a:pPr>
            <a:r>
              <a:rPr kumimoji="0" lang="en-US" altLang="en-US" sz="2400" dirty="0">
                <a:cs typeface="Arial" panose="020B0604020202020204" pitchFamily="34" charset="0"/>
              </a:rPr>
              <a:t>But, the church was also growing corrupt</a:t>
            </a:r>
          </a:p>
        </p:txBody>
      </p:sp>
      <p:sp>
        <p:nvSpPr>
          <p:cNvPr id="5" name="Rectangular Callout 4"/>
          <p:cNvSpPr>
            <a:spLocks noChangeArrowheads="1"/>
          </p:cNvSpPr>
          <p:nvPr/>
        </p:nvSpPr>
        <p:spPr bwMode="auto">
          <a:xfrm>
            <a:off x="5105400" y="914400"/>
            <a:ext cx="3886200" cy="2590800"/>
          </a:xfrm>
          <a:prstGeom prst="wedgeRectCallout">
            <a:avLst>
              <a:gd name="adj1" fmla="val -1843"/>
              <a:gd name="adj2" fmla="val 22097"/>
            </a:avLst>
          </a:prstGeom>
          <a:solidFill>
            <a:srgbClr val="CCFFCC"/>
          </a:solidFill>
          <a:ln w="9525" algn="ctr">
            <a:solidFill>
              <a:schemeClr val="tx1"/>
            </a:solidFill>
            <a:round/>
            <a:headEnd/>
            <a:tailEnd/>
          </a:ln>
        </p:spPr>
        <p:txBody>
          <a:bodyPr/>
          <a:lstStyle>
            <a:lvl1pPr eaLnBrk="0" hangingPunct="0">
              <a:spcBef>
                <a:spcPct val="20000"/>
              </a:spcBef>
              <a:buClr>
                <a:schemeClr val="accent1"/>
              </a:buClr>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742950" indent="-285750" eaLnBrk="0" hangingPunct="0">
              <a:spcBef>
                <a:spcPct val="20000"/>
              </a:spcBef>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algn="ctr">
              <a:lnSpc>
                <a:spcPct val="85000"/>
              </a:lnSpc>
              <a:spcBef>
                <a:spcPct val="0"/>
              </a:spcBef>
              <a:buClrTx/>
              <a:buFontTx/>
              <a:buNone/>
            </a:pPr>
            <a:r>
              <a:rPr kumimoji="0" lang="en-US" altLang="en-US" sz="2400" dirty="0">
                <a:cs typeface="Arial" panose="020B0604020202020204" pitchFamily="34" charset="0"/>
              </a:rPr>
              <a:t>Clergy members took vows of chastity to abstain from sex…but some church leaders fathered children </a:t>
            </a:r>
          </a:p>
        </p:txBody>
      </p:sp>
      <p:sp>
        <p:nvSpPr>
          <p:cNvPr id="6" name="Rectangular Callout 5"/>
          <p:cNvSpPr>
            <a:spLocks noChangeArrowheads="1"/>
          </p:cNvSpPr>
          <p:nvPr/>
        </p:nvSpPr>
        <p:spPr bwMode="auto">
          <a:xfrm>
            <a:off x="5105400" y="2209800"/>
            <a:ext cx="3886200" cy="3352800"/>
          </a:xfrm>
          <a:prstGeom prst="wedgeRectCallout">
            <a:avLst>
              <a:gd name="adj1" fmla="val -1843"/>
              <a:gd name="adj2" fmla="val 22097"/>
            </a:avLst>
          </a:prstGeom>
          <a:solidFill>
            <a:srgbClr val="FFCC99"/>
          </a:solidFill>
          <a:ln w="9525" algn="ctr">
            <a:solidFill>
              <a:schemeClr val="tx1"/>
            </a:solidFill>
            <a:round/>
            <a:headEnd/>
            <a:tailEnd/>
          </a:ln>
        </p:spPr>
        <p:txBody>
          <a:bodyPr/>
          <a:lstStyle>
            <a:lvl1pPr eaLnBrk="0" hangingPunct="0">
              <a:spcBef>
                <a:spcPct val="20000"/>
              </a:spcBef>
              <a:buClr>
                <a:schemeClr val="accent1"/>
              </a:buClr>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742950" indent="-285750" eaLnBrk="0" hangingPunct="0">
              <a:spcBef>
                <a:spcPct val="20000"/>
              </a:spcBef>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algn="ctr">
              <a:lnSpc>
                <a:spcPct val="85000"/>
              </a:lnSpc>
              <a:spcBef>
                <a:spcPct val="0"/>
              </a:spcBef>
              <a:buClrTx/>
              <a:buFontTx/>
              <a:buNone/>
            </a:pPr>
            <a:r>
              <a:rPr kumimoji="0" lang="en-US" altLang="en-US" sz="2400" dirty="0">
                <a:cs typeface="Arial" panose="020B0604020202020204" pitchFamily="34" charset="0"/>
              </a:rPr>
              <a:t>Priests were required to go through rigorous training in a monastery…but some church positions were sold to the highest bidder called simony </a:t>
            </a:r>
          </a:p>
        </p:txBody>
      </p:sp>
      <p:sp>
        <p:nvSpPr>
          <p:cNvPr id="7" name="Rectangular Callout 6"/>
          <p:cNvSpPr>
            <a:spLocks noChangeArrowheads="1"/>
          </p:cNvSpPr>
          <p:nvPr/>
        </p:nvSpPr>
        <p:spPr bwMode="auto">
          <a:xfrm>
            <a:off x="5105400" y="3810000"/>
            <a:ext cx="3886200" cy="2286000"/>
          </a:xfrm>
          <a:prstGeom prst="wedgeRectCallout">
            <a:avLst>
              <a:gd name="adj1" fmla="val -1843"/>
              <a:gd name="adj2" fmla="val 22097"/>
            </a:avLst>
          </a:prstGeom>
          <a:solidFill>
            <a:srgbClr val="CCCCFF"/>
          </a:solidFill>
          <a:ln w="9525" algn="ctr">
            <a:solidFill>
              <a:schemeClr val="tx1"/>
            </a:solidFill>
            <a:round/>
            <a:headEnd/>
            <a:tailEnd/>
          </a:ln>
        </p:spPr>
        <p:txBody>
          <a:bodyPr/>
          <a:lstStyle>
            <a:lvl1pPr eaLnBrk="0" hangingPunct="0">
              <a:spcBef>
                <a:spcPct val="20000"/>
              </a:spcBef>
              <a:buClr>
                <a:schemeClr val="accent1"/>
              </a:buClr>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742950" indent="-285750" eaLnBrk="0" hangingPunct="0">
              <a:spcBef>
                <a:spcPct val="20000"/>
              </a:spcBef>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algn="ctr">
              <a:lnSpc>
                <a:spcPct val="85000"/>
              </a:lnSpc>
              <a:spcBef>
                <a:spcPct val="0"/>
              </a:spcBef>
              <a:buClrTx/>
              <a:buFontTx/>
              <a:buNone/>
            </a:pPr>
            <a:r>
              <a:rPr kumimoji="0" lang="en-US" altLang="en-US" sz="2400" dirty="0">
                <a:cs typeface="Arial" panose="020B0604020202020204" pitchFamily="34" charset="0"/>
              </a:rPr>
              <a:t>Sometimes, feudal lords would use their influence to have friends or children named as priests, called lay investiture </a:t>
            </a:r>
          </a:p>
        </p:txBody>
      </p:sp>
      <p:sp>
        <p:nvSpPr>
          <p:cNvPr id="8" name="Rectangular Callout 7"/>
          <p:cNvSpPr>
            <a:spLocks noChangeArrowheads="1"/>
          </p:cNvSpPr>
          <p:nvPr/>
        </p:nvSpPr>
        <p:spPr bwMode="auto">
          <a:xfrm>
            <a:off x="5105400" y="5486400"/>
            <a:ext cx="3886200" cy="1295400"/>
          </a:xfrm>
          <a:prstGeom prst="wedgeRectCallout">
            <a:avLst>
              <a:gd name="adj1" fmla="val -1843"/>
              <a:gd name="adj2" fmla="val 22097"/>
            </a:avLst>
          </a:prstGeom>
          <a:solidFill>
            <a:srgbClr val="FFCCFF"/>
          </a:solidFill>
          <a:ln w="9525" algn="ctr">
            <a:solidFill>
              <a:schemeClr val="tx1"/>
            </a:solidFill>
            <a:round/>
            <a:headEnd/>
            <a:tailEnd/>
          </a:ln>
        </p:spPr>
        <p:txBody>
          <a:bodyPr/>
          <a:lstStyle>
            <a:lvl1pPr eaLnBrk="0" hangingPunct="0">
              <a:spcBef>
                <a:spcPct val="20000"/>
              </a:spcBef>
              <a:buClr>
                <a:schemeClr val="accent1"/>
              </a:buClr>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742950" indent="-285750" eaLnBrk="0" hangingPunct="0">
              <a:spcBef>
                <a:spcPct val="20000"/>
              </a:spcBef>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algn="ctr">
              <a:lnSpc>
                <a:spcPct val="85000"/>
              </a:lnSpc>
              <a:spcBef>
                <a:spcPct val="0"/>
              </a:spcBef>
              <a:buClrTx/>
              <a:buFontTx/>
              <a:buNone/>
            </a:pPr>
            <a:r>
              <a:rPr kumimoji="0" lang="en-US" altLang="en-US" sz="2400" dirty="0">
                <a:cs typeface="Arial" panose="020B0604020202020204" pitchFamily="34" charset="0"/>
              </a:rPr>
              <a:t>As a result, some clergy members were poorly educated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grpId="0" nodeType="clickEffect">
                                  <p:stCondLst>
                                    <p:cond delay="0"/>
                                  </p:stCondLst>
                                  <p:childTnLst>
                                    <p:animEffect transition="out" filter="fade">
                                      <p:cBhvr>
                                        <p:cTn id="6" dur="1000"/>
                                        <p:tgtEl>
                                          <p:spTgt spid="5"/>
                                        </p:tgtEl>
                                      </p:cBhvr>
                                    </p:animEffect>
                                    <p:set>
                                      <p:cBhvr>
                                        <p:cTn id="7" dur="1" fill="hold">
                                          <p:stCondLst>
                                            <p:cond delay="999"/>
                                          </p:stCondLst>
                                        </p:cTn>
                                        <p:tgtEl>
                                          <p:spTgt spid="5"/>
                                        </p:tgtEl>
                                        <p:attrNameLst>
                                          <p:attrName>style.visibility</p:attrName>
                                        </p:attrNameLst>
                                      </p:cBhvr>
                                      <p:to>
                                        <p:strVal val="hidden"/>
                                      </p:to>
                                    </p:set>
                                  </p:childTnLst>
                                </p:cTn>
                              </p:par>
                              <p:par>
                                <p:cTn id="8" presetID="10" presetClass="entr" presetSubtype="0" fill="hold" grpId="1"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xit" presetSubtype="0" fill="hold" grpId="0" nodeType="clickEffect">
                                  <p:stCondLst>
                                    <p:cond delay="0"/>
                                  </p:stCondLst>
                                  <p:childTnLst>
                                    <p:animEffect transition="out" filter="fade">
                                      <p:cBhvr>
                                        <p:cTn id="14" dur="1000"/>
                                        <p:tgtEl>
                                          <p:spTgt spid="6"/>
                                        </p:tgtEl>
                                      </p:cBhvr>
                                    </p:animEffect>
                                    <p:set>
                                      <p:cBhvr>
                                        <p:cTn id="15" dur="1" fill="hold">
                                          <p:stCondLst>
                                            <p:cond delay="999"/>
                                          </p:stCondLst>
                                        </p:cTn>
                                        <p:tgtEl>
                                          <p:spTgt spid="6"/>
                                        </p:tgtEl>
                                        <p:attrNameLst>
                                          <p:attrName>style.visibility</p:attrName>
                                        </p:attrNameLst>
                                      </p:cBhvr>
                                      <p:to>
                                        <p:strVal val="hidden"/>
                                      </p:to>
                                    </p:set>
                                  </p:childTnLst>
                                </p:cTn>
                              </p:par>
                              <p:par>
                                <p:cTn id="16" presetID="10" presetClass="entr" presetSubtype="0" fill="hold" grpId="1"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0" presetClass="exit" presetSubtype="0" fill="hold" grpId="0" nodeType="clickEffect">
                                  <p:stCondLst>
                                    <p:cond delay="0"/>
                                  </p:stCondLst>
                                  <p:childTnLst>
                                    <p:animEffect transition="out" filter="fade">
                                      <p:cBhvr>
                                        <p:cTn id="22" dur="1000"/>
                                        <p:tgtEl>
                                          <p:spTgt spid="7"/>
                                        </p:tgtEl>
                                      </p:cBhvr>
                                    </p:animEffect>
                                    <p:set>
                                      <p:cBhvr>
                                        <p:cTn id="23" dur="1" fill="hold">
                                          <p:stCondLst>
                                            <p:cond delay="999"/>
                                          </p:stCondLst>
                                        </p:cTn>
                                        <p:tgtEl>
                                          <p:spTgt spid="7"/>
                                        </p:tgtEl>
                                        <p:attrNameLst>
                                          <p:attrName>style.visibility</p:attrName>
                                        </p:attrNameLst>
                                      </p:cBhvr>
                                      <p:to>
                                        <p:strVal val="hidden"/>
                                      </p:to>
                                    </p:set>
                                  </p:childTnLst>
                                </p:cTn>
                              </p:par>
                              <p:par>
                                <p:cTn id="24" presetID="10" presetClass="entr" presetSubtype="0"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6" grpId="1" animBg="1"/>
      <p:bldP spid="7" grpId="0" animBg="1"/>
      <p:bldP spid="7" grpId="1" animBg="1"/>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endParaRPr lang="en-US" altLang="en-US" smtClean="0"/>
          </a:p>
        </p:txBody>
      </p:sp>
      <p:sp>
        <p:nvSpPr>
          <p:cNvPr id="8195" name="Rectangular Callout 4"/>
          <p:cNvSpPr>
            <a:spLocks noChangeArrowheads="1"/>
          </p:cNvSpPr>
          <p:nvPr/>
        </p:nvSpPr>
        <p:spPr bwMode="auto">
          <a:xfrm>
            <a:off x="5181600" y="228600"/>
            <a:ext cx="3886200" cy="1752600"/>
          </a:xfrm>
          <a:prstGeom prst="wedgeRectCallout">
            <a:avLst>
              <a:gd name="adj1" fmla="val -1843"/>
              <a:gd name="adj2" fmla="val 22097"/>
            </a:avLst>
          </a:prstGeom>
          <a:solidFill>
            <a:srgbClr val="CCFFCC"/>
          </a:solidFill>
          <a:ln w="9525" algn="ctr">
            <a:solidFill>
              <a:schemeClr val="tx1"/>
            </a:solidFill>
            <a:round/>
            <a:headEnd/>
            <a:tailEnd/>
          </a:ln>
        </p:spPr>
        <p:txBody>
          <a:bodyPr/>
          <a:lstStyle>
            <a:lvl1pPr eaLnBrk="0" hangingPunct="0">
              <a:spcBef>
                <a:spcPct val="20000"/>
              </a:spcBef>
              <a:buClr>
                <a:schemeClr val="accent1"/>
              </a:buClr>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742950" indent="-285750" eaLnBrk="0" hangingPunct="0">
              <a:spcBef>
                <a:spcPct val="20000"/>
              </a:spcBef>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algn="ctr">
              <a:lnSpc>
                <a:spcPct val="85000"/>
              </a:lnSpc>
              <a:spcBef>
                <a:spcPct val="0"/>
              </a:spcBef>
              <a:buClrTx/>
              <a:buFontTx/>
              <a:buNone/>
            </a:pPr>
            <a:r>
              <a:rPr kumimoji="0" lang="en-US" altLang="en-US" sz="3200" dirty="0">
                <a:cs typeface="Arial" panose="020B0604020202020204" pitchFamily="34" charset="0"/>
              </a:rPr>
              <a:t>One of the most corrupt church practices was the selling of </a:t>
            </a:r>
            <a:r>
              <a:rPr kumimoji="0" lang="en-US" altLang="en-US" sz="3200" u="sng" dirty="0">
                <a:cs typeface="Arial" panose="020B0604020202020204" pitchFamily="34" charset="0"/>
              </a:rPr>
              <a:t>indulgences</a:t>
            </a:r>
          </a:p>
        </p:txBody>
      </p:sp>
      <p:sp>
        <p:nvSpPr>
          <p:cNvPr id="6" name="Rectangular Callout 5"/>
          <p:cNvSpPr>
            <a:spLocks noChangeArrowheads="1"/>
          </p:cNvSpPr>
          <p:nvPr/>
        </p:nvSpPr>
        <p:spPr bwMode="auto">
          <a:xfrm>
            <a:off x="5181600" y="2133600"/>
            <a:ext cx="3886200" cy="1828800"/>
          </a:xfrm>
          <a:prstGeom prst="wedgeRectCallout">
            <a:avLst>
              <a:gd name="adj1" fmla="val -1843"/>
              <a:gd name="adj2" fmla="val 22097"/>
            </a:avLst>
          </a:prstGeom>
          <a:solidFill>
            <a:srgbClr val="FFFFCC"/>
          </a:solidFill>
          <a:ln w="9525" algn="ctr">
            <a:solidFill>
              <a:schemeClr val="tx1"/>
            </a:solidFill>
            <a:round/>
            <a:headEnd/>
            <a:tailEnd/>
          </a:ln>
        </p:spPr>
        <p:txBody>
          <a:bodyPr/>
          <a:lstStyle>
            <a:lvl1pPr eaLnBrk="0" hangingPunct="0">
              <a:spcBef>
                <a:spcPct val="20000"/>
              </a:spcBef>
              <a:buClr>
                <a:schemeClr val="accent1"/>
              </a:buClr>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742950" indent="-285750" eaLnBrk="0" hangingPunct="0">
              <a:spcBef>
                <a:spcPct val="20000"/>
              </a:spcBef>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algn="ctr">
              <a:lnSpc>
                <a:spcPct val="85000"/>
              </a:lnSpc>
              <a:spcBef>
                <a:spcPct val="0"/>
              </a:spcBef>
              <a:buClrTx/>
              <a:buFontTx/>
              <a:buNone/>
            </a:pPr>
            <a:r>
              <a:rPr kumimoji="0" lang="en-US" altLang="en-US" sz="3200" dirty="0" smtClean="0">
                <a:cs typeface="Arial" panose="020B0604020202020204" pitchFamily="34" charset="0"/>
              </a:rPr>
              <a:t>Indulgences </a:t>
            </a:r>
            <a:r>
              <a:rPr kumimoji="0" lang="en-US" altLang="en-US" sz="3200" dirty="0">
                <a:cs typeface="Arial" panose="020B0604020202020204" pitchFamily="34" charset="0"/>
              </a:rPr>
              <a:t>began as </a:t>
            </a:r>
            <a:r>
              <a:rPr kumimoji="0" lang="en-US" altLang="en-US" sz="3200" dirty="0" smtClean="0">
                <a:cs typeface="Arial" panose="020B0604020202020204" pitchFamily="34" charset="0"/>
              </a:rPr>
              <a:t>a way </a:t>
            </a:r>
            <a:r>
              <a:rPr kumimoji="0" lang="en-US" altLang="en-US" sz="3200" dirty="0">
                <a:cs typeface="Arial" panose="020B0604020202020204" pitchFamily="34" charset="0"/>
              </a:rPr>
              <a:t>for people to repent for their sins through good works</a:t>
            </a:r>
          </a:p>
        </p:txBody>
      </p:sp>
      <p:sp>
        <p:nvSpPr>
          <p:cNvPr id="9" name="Rectangular Callout 8"/>
          <p:cNvSpPr>
            <a:spLocks noChangeArrowheads="1"/>
          </p:cNvSpPr>
          <p:nvPr/>
        </p:nvSpPr>
        <p:spPr bwMode="auto">
          <a:xfrm>
            <a:off x="5181600" y="4114800"/>
            <a:ext cx="3886200" cy="2590800"/>
          </a:xfrm>
          <a:prstGeom prst="wedgeRectCallout">
            <a:avLst>
              <a:gd name="adj1" fmla="val -1843"/>
              <a:gd name="adj2" fmla="val 22097"/>
            </a:avLst>
          </a:prstGeom>
          <a:solidFill>
            <a:srgbClr val="FFCCFF"/>
          </a:solidFill>
          <a:ln w="9525" algn="ctr">
            <a:solidFill>
              <a:schemeClr val="tx1"/>
            </a:solidFill>
            <a:round/>
            <a:headEnd/>
            <a:tailEnd/>
          </a:ln>
        </p:spPr>
        <p:txBody>
          <a:bodyPr/>
          <a:lstStyle>
            <a:lvl1pPr eaLnBrk="0" hangingPunct="0">
              <a:spcBef>
                <a:spcPct val="20000"/>
              </a:spcBef>
              <a:buClr>
                <a:schemeClr val="accent1"/>
              </a:buClr>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742950" indent="-285750" eaLnBrk="0" hangingPunct="0">
              <a:spcBef>
                <a:spcPct val="20000"/>
              </a:spcBef>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algn="ctr">
              <a:lnSpc>
                <a:spcPct val="85000"/>
              </a:lnSpc>
              <a:spcBef>
                <a:spcPct val="0"/>
              </a:spcBef>
              <a:buClrTx/>
              <a:buFontTx/>
              <a:buNone/>
            </a:pPr>
            <a:r>
              <a:rPr kumimoji="0" lang="en-US" altLang="en-US" sz="3200" dirty="0">
                <a:cs typeface="Arial" panose="020B0604020202020204" pitchFamily="34" charset="0"/>
              </a:rPr>
              <a:t>But rather than requiring good deeds, church leaders began selling indulgence certificates as a way of raising money</a:t>
            </a:r>
          </a:p>
        </p:txBody>
      </p:sp>
      <p:pic>
        <p:nvPicPr>
          <p:cNvPr id="8198" name="Picture 5" descr="http://brian.hoffert.faculty.noctrl.edu/REL100/Christianity.Indulgence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04800"/>
            <a:ext cx="5105400" cy="625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p:cNvSpPr>
            <a:spLocks noChangeArrowheads="1"/>
          </p:cNvSpPr>
          <p:nvPr/>
        </p:nvSpPr>
        <p:spPr bwMode="auto">
          <a:xfrm>
            <a:off x="609600" y="5486400"/>
            <a:ext cx="4038600" cy="1274763"/>
          </a:xfrm>
          <a:prstGeom prst="rect">
            <a:avLst/>
          </a:prstGeom>
          <a:solidFill>
            <a:srgbClr val="CCCCFF"/>
          </a:solidFill>
          <a:ln w="9525">
            <a:solidFill>
              <a:schemeClr val="tx1"/>
            </a:solidFill>
            <a:miter lim="800000"/>
            <a:headEnd/>
            <a:tailEnd/>
          </a:ln>
        </p:spPr>
        <p:txBody>
          <a:bodyPr>
            <a:spAutoFit/>
          </a:bodyPr>
          <a:lstStyle>
            <a:lvl1pPr eaLnBrk="0" hangingPunct="0">
              <a:spcBef>
                <a:spcPct val="20000"/>
              </a:spcBef>
              <a:buClr>
                <a:schemeClr val="accent1"/>
              </a:buClr>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742950" indent="-285750" eaLnBrk="0" hangingPunct="0">
              <a:spcBef>
                <a:spcPct val="20000"/>
              </a:spcBef>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algn="ctr" eaLnBrk="1" hangingPunct="1">
              <a:lnSpc>
                <a:spcPct val="80000"/>
              </a:lnSpc>
              <a:spcBef>
                <a:spcPct val="0"/>
              </a:spcBef>
              <a:buClrTx/>
              <a:buFontTx/>
              <a:buNone/>
            </a:pPr>
            <a:r>
              <a:rPr kumimoji="0" lang="en-US" altLang="en-US" sz="3200" dirty="0">
                <a:cs typeface="Arial" panose="020B0604020202020204" pitchFamily="34" charset="0"/>
              </a:rPr>
              <a:t>These practices went unquestioned during the Middle Ages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11" grpId="0" animBg="1"/>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218"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219" name="Rectangle 5"/>
          <p:cNvSpPr>
            <a:spLocks noChangeArrowheads="1"/>
          </p:cNvSpPr>
          <p:nvPr/>
        </p:nvSpPr>
        <p:spPr bwMode="auto">
          <a:xfrm>
            <a:off x="76200" y="61913"/>
            <a:ext cx="5410200" cy="1766887"/>
          </a:xfrm>
          <a:prstGeom prst="rect">
            <a:avLst/>
          </a:prstGeom>
          <a:solidFill>
            <a:srgbClr val="FFFFCC"/>
          </a:solidFill>
          <a:ln w="12700">
            <a:solidFill>
              <a:schemeClr val="tx1"/>
            </a:solidFill>
            <a:miter lim="800000"/>
            <a:headEnd/>
            <a:tailEnd/>
          </a:ln>
        </p:spPr>
        <p:txBody>
          <a:bodyPr>
            <a:spAutoFit/>
          </a:bodyPr>
          <a:lstStyle>
            <a:lvl1pPr eaLnBrk="0" hangingPunct="0">
              <a:spcBef>
                <a:spcPct val="20000"/>
              </a:spcBef>
              <a:buClr>
                <a:schemeClr val="accent1"/>
              </a:buClr>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742950" indent="-285750" eaLnBrk="0" hangingPunct="0">
              <a:spcBef>
                <a:spcPct val="20000"/>
              </a:spcBef>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algn="ctr" eaLnBrk="1" hangingPunct="1">
              <a:lnSpc>
                <a:spcPct val="85000"/>
              </a:lnSpc>
              <a:spcBef>
                <a:spcPct val="0"/>
              </a:spcBef>
              <a:buClrTx/>
              <a:buFontTx/>
              <a:buNone/>
            </a:pPr>
            <a:r>
              <a:rPr kumimoji="0" lang="en-US" altLang="en-US" sz="3200" dirty="0">
                <a:cs typeface="Arial" panose="020B0604020202020204" pitchFamily="34" charset="0"/>
              </a:rPr>
              <a:t>By the time of the Renaissance, some Christians began criticizing church corruptions &amp; questioned Catholic teachings </a:t>
            </a:r>
          </a:p>
        </p:txBody>
      </p:sp>
      <p:sp>
        <p:nvSpPr>
          <p:cNvPr id="12" name="Rectangle 11"/>
          <p:cNvSpPr>
            <a:spLocks noChangeArrowheads="1"/>
          </p:cNvSpPr>
          <p:nvPr/>
        </p:nvSpPr>
        <p:spPr bwMode="auto">
          <a:xfrm>
            <a:off x="76200" y="1905000"/>
            <a:ext cx="3962400" cy="1766888"/>
          </a:xfrm>
          <a:prstGeom prst="rect">
            <a:avLst/>
          </a:prstGeom>
          <a:solidFill>
            <a:srgbClr val="CCFFCC"/>
          </a:solidFill>
          <a:ln w="12700">
            <a:solidFill>
              <a:schemeClr val="tx1"/>
            </a:solidFill>
            <a:miter lim="800000"/>
            <a:headEnd/>
            <a:tailEnd/>
          </a:ln>
        </p:spPr>
        <p:txBody>
          <a:bodyPr>
            <a:spAutoFit/>
          </a:bodyPr>
          <a:lstStyle>
            <a:lvl1pPr eaLnBrk="0" hangingPunct="0">
              <a:spcBef>
                <a:spcPct val="20000"/>
              </a:spcBef>
              <a:buClr>
                <a:schemeClr val="accent1"/>
              </a:buClr>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742950" indent="-285750" eaLnBrk="0" hangingPunct="0">
              <a:spcBef>
                <a:spcPct val="20000"/>
              </a:spcBef>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algn="ctr" eaLnBrk="1" hangingPunct="1">
              <a:lnSpc>
                <a:spcPct val="85000"/>
              </a:lnSpc>
              <a:spcBef>
                <a:spcPct val="0"/>
              </a:spcBef>
              <a:buClrTx/>
              <a:buFontTx/>
              <a:buNone/>
            </a:pPr>
            <a:r>
              <a:rPr kumimoji="0" lang="en-US" altLang="en-US" sz="3200" dirty="0">
                <a:cs typeface="Arial" panose="020B0604020202020204" pitchFamily="34" charset="0"/>
              </a:rPr>
              <a:t>Christian humanists believed that they could help reform the Catholic Church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42" name="Picture 7" descr="http://upload.wikimedia.org/wikipedia/commons/5/50/BrownManchesterMuralWyclif.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363" y="1600200"/>
            <a:ext cx="9377363"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ular Callout 8"/>
          <p:cNvSpPr>
            <a:spLocks noChangeArrowheads="1"/>
          </p:cNvSpPr>
          <p:nvPr/>
        </p:nvSpPr>
        <p:spPr bwMode="auto">
          <a:xfrm>
            <a:off x="0" y="76200"/>
            <a:ext cx="9144000" cy="2209800"/>
          </a:xfrm>
          <a:prstGeom prst="wedgeRectCallout">
            <a:avLst>
              <a:gd name="adj1" fmla="val -1843"/>
              <a:gd name="adj2" fmla="val 22097"/>
            </a:avLst>
          </a:prstGeom>
          <a:solidFill>
            <a:srgbClr val="CCFFFF"/>
          </a:solidFill>
          <a:ln w="9525" algn="ctr">
            <a:solidFill>
              <a:schemeClr val="tx1"/>
            </a:solidFill>
            <a:round/>
            <a:headEnd/>
            <a:tailEnd/>
          </a:ln>
        </p:spPr>
        <p:txBody>
          <a:bodyPr/>
          <a:lstStyle>
            <a:lvl1pPr eaLnBrk="0" hangingPunct="0">
              <a:spcBef>
                <a:spcPct val="20000"/>
              </a:spcBef>
              <a:buClr>
                <a:schemeClr val="accent1"/>
              </a:buClr>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742950" indent="-285750" eaLnBrk="0" hangingPunct="0">
              <a:spcBef>
                <a:spcPct val="20000"/>
              </a:spcBef>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algn="ctr">
              <a:lnSpc>
                <a:spcPct val="85000"/>
              </a:lnSpc>
              <a:spcBef>
                <a:spcPct val="0"/>
              </a:spcBef>
              <a:buClrTx/>
              <a:buFontTx/>
              <a:buNone/>
            </a:pPr>
            <a:r>
              <a:rPr kumimoji="0" lang="en-US" altLang="en-US" sz="3200" dirty="0">
                <a:cs typeface="Arial" panose="020B0604020202020204" pitchFamily="34" charset="0"/>
              </a:rPr>
              <a:t>In the 1300s, Reformers like John Wycliffe &amp; priest Jan Hus attacked corruptions like </a:t>
            </a:r>
            <a:r>
              <a:rPr kumimoji="0" lang="en-US" altLang="en-US" sz="3200" dirty="0" smtClean="0">
                <a:cs typeface="Arial" panose="020B0604020202020204" pitchFamily="34" charset="0"/>
              </a:rPr>
              <a:t>indulgences</a:t>
            </a:r>
            <a:r>
              <a:rPr kumimoji="0" lang="en-US" altLang="en-US" sz="3200" dirty="0">
                <a:cs typeface="Arial" panose="020B0604020202020204" pitchFamily="34" charset="0"/>
              </a:rPr>
              <a:t>, said that the Bible (not the Pope) was the ultimate authority on Christianity, &amp; wanted church teachings in the vernacular (local language) not Latin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0" y="0"/>
            <a:ext cx="9144000" cy="990600"/>
          </a:xfrm>
        </p:spPr>
        <p:txBody>
          <a:bodyPr/>
          <a:lstStyle/>
          <a:p>
            <a:pPr eaLnBrk="1" hangingPunct="1"/>
            <a:r>
              <a:rPr lang="en-US" altLang="en-US" smtClean="0"/>
              <a:t> Title</a:t>
            </a:r>
          </a:p>
        </p:txBody>
      </p:sp>
      <p:sp>
        <p:nvSpPr>
          <p:cNvPr id="11267" name="Rectangle 3"/>
          <p:cNvSpPr>
            <a:spLocks noGrp="1" noChangeArrowheads="1"/>
          </p:cNvSpPr>
          <p:nvPr>
            <p:ph type="body" idx="1"/>
          </p:nvPr>
        </p:nvSpPr>
        <p:spPr>
          <a:xfrm>
            <a:off x="0" y="990600"/>
            <a:ext cx="9144000" cy="5867400"/>
          </a:xfrm>
        </p:spPr>
        <p:txBody>
          <a:bodyPr/>
          <a:lstStyle/>
          <a:p>
            <a:pPr eaLnBrk="1" hangingPunct="1">
              <a:lnSpc>
                <a:spcPct val="90000"/>
              </a:lnSpc>
              <a:spcBef>
                <a:spcPct val="0"/>
              </a:spcBef>
            </a:pPr>
            <a:r>
              <a:rPr lang="en-US" altLang="en-US" sz="3900" smtClean="0"/>
              <a:t> Text </a:t>
            </a:r>
            <a:endParaRPr lang="en-US" altLang="en-US" sz="3900" smtClean="0">
              <a:solidFill>
                <a:schemeClr val="folHlink"/>
              </a:solidFill>
            </a:endParaRPr>
          </a:p>
        </p:txBody>
      </p:sp>
      <p:pic>
        <p:nvPicPr>
          <p:cNvPr id="11268" name="Picture 1" descr="C:\Users\e200203909\Documents\CP World History\Important Stuff\TCI History Alive Resources\Digital Teacher Resources\Programs\Medieval World\Transparencies\7 Renaissance and Reformation\31 The Reformation Begins\Transparency 31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299" name="Picture 3" descr="http://upload.wikimedia.org/wikipedia/commons/a/a5/Spiezer_Chronik_Jan_Hus_148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0"/>
            <a:ext cx="6858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0" name="Rectangular Callout 7"/>
          <p:cNvSpPr>
            <a:spLocks noChangeArrowheads="1"/>
          </p:cNvSpPr>
          <p:nvPr/>
        </p:nvSpPr>
        <p:spPr bwMode="auto">
          <a:xfrm>
            <a:off x="2514600" y="76200"/>
            <a:ext cx="6553200" cy="914400"/>
          </a:xfrm>
          <a:prstGeom prst="wedgeRectCallout">
            <a:avLst>
              <a:gd name="adj1" fmla="val -1843"/>
              <a:gd name="adj2" fmla="val 22097"/>
            </a:avLst>
          </a:prstGeom>
          <a:solidFill>
            <a:srgbClr val="FFFFCC"/>
          </a:solidFill>
          <a:ln w="9525" algn="ctr">
            <a:solidFill>
              <a:schemeClr val="tx1"/>
            </a:solidFill>
            <a:round/>
            <a:headEnd/>
            <a:tailEnd/>
          </a:ln>
        </p:spPr>
        <p:txBody>
          <a:bodyPr/>
          <a:lstStyle>
            <a:lvl1pPr eaLnBrk="0" hangingPunct="0">
              <a:spcBef>
                <a:spcPct val="20000"/>
              </a:spcBef>
              <a:buClr>
                <a:schemeClr val="accent1"/>
              </a:buClr>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742950" indent="-285750" eaLnBrk="0" hangingPunct="0">
              <a:spcBef>
                <a:spcPct val="20000"/>
              </a:spcBef>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algn="ctr">
              <a:lnSpc>
                <a:spcPct val="85000"/>
              </a:lnSpc>
              <a:spcBef>
                <a:spcPct val="0"/>
              </a:spcBef>
              <a:buClrTx/>
              <a:buFontTx/>
              <a:buNone/>
            </a:pPr>
            <a:r>
              <a:rPr kumimoji="0" lang="en-US" altLang="en-US" sz="3200" dirty="0">
                <a:cs typeface="Arial" panose="020B0604020202020204" pitchFamily="34" charset="0"/>
              </a:rPr>
              <a:t>Catholic leaders responded to these criticisms by executing Wycliffe &amp; Hus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5299"/>
                                        </p:tgtEl>
                                        <p:attrNameLst>
                                          <p:attrName>style.visibility</p:attrName>
                                        </p:attrNameLst>
                                      </p:cBhvr>
                                      <p:to>
                                        <p:strVal val="visible"/>
                                      </p:to>
                                    </p:set>
                                    <p:animEffect transition="in" filter="fade">
                                      <p:cBhvr>
                                        <p:cTn id="7" dur="2000"/>
                                        <p:tgtEl>
                                          <p:spTgt spid="55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290" name="Picture 2" descr="http://www.books2buy.co.za/published/publicdata/BOOKS2BUYDB1/attachments/SC/products_pictures/Erasmus_en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81513" y="304800"/>
            <a:ext cx="4662487"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1" name="Rectangular Callout 6"/>
          <p:cNvSpPr>
            <a:spLocks noChangeArrowheads="1"/>
          </p:cNvSpPr>
          <p:nvPr/>
        </p:nvSpPr>
        <p:spPr bwMode="auto">
          <a:xfrm>
            <a:off x="152400" y="152400"/>
            <a:ext cx="4419600" cy="2209800"/>
          </a:xfrm>
          <a:prstGeom prst="wedgeRectCallout">
            <a:avLst>
              <a:gd name="adj1" fmla="val -1843"/>
              <a:gd name="adj2" fmla="val 22097"/>
            </a:avLst>
          </a:prstGeom>
          <a:solidFill>
            <a:srgbClr val="CCFFFF"/>
          </a:solidFill>
          <a:ln w="9525" algn="ctr">
            <a:solidFill>
              <a:schemeClr val="tx1"/>
            </a:solidFill>
            <a:round/>
            <a:headEnd/>
            <a:tailEnd/>
          </a:ln>
        </p:spPr>
        <p:txBody>
          <a:bodyPr/>
          <a:lstStyle>
            <a:lvl1pPr eaLnBrk="0" hangingPunct="0">
              <a:spcBef>
                <a:spcPct val="20000"/>
              </a:spcBef>
              <a:buClr>
                <a:schemeClr val="accent1"/>
              </a:buClr>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742950" indent="-285750" eaLnBrk="0" hangingPunct="0">
              <a:spcBef>
                <a:spcPct val="20000"/>
              </a:spcBef>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algn="ctr">
              <a:lnSpc>
                <a:spcPct val="85000"/>
              </a:lnSpc>
              <a:spcBef>
                <a:spcPct val="0"/>
              </a:spcBef>
              <a:buClrTx/>
              <a:buFontTx/>
              <a:buNone/>
            </a:pPr>
            <a:r>
              <a:rPr kumimoji="0" lang="en-US" altLang="en-US" sz="3200" dirty="0">
                <a:cs typeface="Arial" panose="020B0604020202020204" pitchFamily="34" charset="0"/>
              </a:rPr>
              <a:t>In 1509, Christian humanist </a:t>
            </a:r>
            <a:r>
              <a:rPr kumimoji="0" lang="en-US" altLang="en-US" sz="3200" u="sng" dirty="0">
                <a:cs typeface="Arial" panose="020B0604020202020204" pitchFamily="34" charset="0"/>
              </a:rPr>
              <a:t>Erasmus</a:t>
            </a:r>
            <a:r>
              <a:rPr kumimoji="0" lang="en-US" altLang="en-US" sz="3200" dirty="0">
                <a:cs typeface="Arial" panose="020B0604020202020204" pitchFamily="34" charset="0"/>
              </a:rPr>
              <a:t> published </a:t>
            </a:r>
            <a:r>
              <a:rPr kumimoji="0" lang="en-US" altLang="en-US" sz="3200" i="1" u="sng" dirty="0">
                <a:cs typeface="Arial" panose="020B0604020202020204" pitchFamily="34" charset="0"/>
              </a:rPr>
              <a:t>Praise of Folly</a:t>
            </a:r>
            <a:r>
              <a:rPr kumimoji="0" lang="en-US" altLang="en-US" sz="3200" dirty="0">
                <a:cs typeface="Arial" panose="020B0604020202020204" pitchFamily="34" charset="0"/>
              </a:rPr>
              <a:t> which called for an end of </a:t>
            </a:r>
            <a:r>
              <a:rPr kumimoji="0" lang="en-US" altLang="en-US" sz="3200" dirty="0" smtClean="0">
                <a:cs typeface="Arial" panose="020B0604020202020204" pitchFamily="34" charset="0"/>
              </a:rPr>
              <a:t>corruption</a:t>
            </a:r>
            <a:endParaRPr kumimoji="0" lang="en-US" altLang="en-US" sz="3200" dirty="0">
              <a:cs typeface="Arial" panose="020B0604020202020204" pitchFamily="34" charset="0"/>
            </a:endParaRPr>
          </a:p>
        </p:txBody>
      </p:sp>
      <p:pic>
        <p:nvPicPr>
          <p:cNvPr id="12292" name="Picture 2" descr="http://www.btinternet.com/~glynhughes/squashed/erasmu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2438400"/>
            <a:ext cx="3733800" cy="433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eaLnBrk="1" hangingPunct="1"/>
            <a:endParaRPr lang="en-US" altLang="en-US" smtClean="0"/>
          </a:p>
        </p:txBody>
      </p:sp>
      <p:sp>
        <p:nvSpPr>
          <p:cNvPr id="13315" name="Content Placeholder 2"/>
          <p:cNvSpPr>
            <a:spLocks noGrp="1"/>
          </p:cNvSpPr>
          <p:nvPr>
            <p:ph idx="1"/>
          </p:nvPr>
        </p:nvSpPr>
        <p:spPr/>
        <p:txBody>
          <a:bodyPr/>
          <a:lstStyle/>
          <a:p>
            <a:pPr eaLnBrk="1" hangingPunct="1"/>
            <a:endParaRPr lang="en-US" altLang="en-US" smtClean="0"/>
          </a:p>
        </p:txBody>
      </p:sp>
      <p:pic>
        <p:nvPicPr>
          <p:cNvPr id="1331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3338" y="152400"/>
            <a:ext cx="7840662" cy="647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5" name="Rectangular Callout 4"/>
          <p:cNvSpPr>
            <a:spLocks noChangeArrowheads="1"/>
          </p:cNvSpPr>
          <p:nvPr/>
        </p:nvSpPr>
        <p:spPr bwMode="auto">
          <a:xfrm>
            <a:off x="76200" y="304800"/>
            <a:ext cx="6019800" cy="2133600"/>
          </a:xfrm>
          <a:prstGeom prst="wedgeRectCallout">
            <a:avLst>
              <a:gd name="adj1" fmla="val -1843"/>
              <a:gd name="adj2" fmla="val 22097"/>
            </a:avLst>
          </a:prstGeom>
          <a:solidFill>
            <a:srgbClr val="CCCCFF"/>
          </a:solidFill>
          <a:ln w="9525" algn="ctr">
            <a:solidFill>
              <a:schemeClr val="tx1"/>
            </a:solidFill>
            <a:round/>
            <a:headEnd/>
            <a:tailEnd/>
          </a:ln>
        </p:spPr>
        <p:txBody>
          <a:bodyPr/>
          <a:lstStyle>
            <a:lvl1pPr eaLnBrk="0" hangingPunct="0">
              <a:spcBef>
                <a:spcPct val="20000"/>
              </a:spcBef>
              <a:buClr>
                <a:schemeClr val="accent1"/>
              </a:buClr>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742950" indent="-285750" eaLnBrk="0" hangingPunct="0">
              <a:spcBef>
                <a:spcPct val="20000"/>
              </a:spcBef>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algn="ctr">
              <a:lnSpc>
                <a:spcPct val="85000"/>
              </a:lnSpc>
              <a:spcBef>
                <a:spcPct val="0"/>
              </a:spcBef>
              <a:buClrTx/>
              <a:buFontTx/>
              <a:buNone/>
            </a:pPr>
            <a:r>
              <a:rPr kumimoji="0" lang="en-US" altLang="en-US" sz="3200" dirty="0">
                <a:cs typeface="Arial" panose="020B0604020202020204" pitchFamily="34" charset="0"/>
              </a:rPr>
              <a:t>As a result of </a:t>
            </a:r>
            <a:r>
              <a:rPr kumimoji="0" lang="en-US" altLang="en-US" sz="3200" u="sng" dirty="0">
                <a:cs typeface="Arial" panose="020B0604020202020204" pitchFamily="34" charset="0"/>
              </a:rPr>
              <a:t>Johann Gutenberg’s </a:t>
            </a:r>
            <a:r>
              <a:rPr kumimoji="0" lang="en-US" altLang="en-US" sz="3200" dirty="0">
                <a:cs typeface="Arial" panose="020B0604020202020204" pitchFamily="34" charset="0"/>
              </a:rPr>
              <a:t>invention of the moveable-type printing press in 1453, Erasmus’ book spread throughout Europe &amp; increased calls for church reform </a:t>
            </a:r>
          </a:p>
        </p:txBody>
      </p:sp>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514600"/>
            <a:ext cx="3744913" cy="42672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Title 1"/>
          <p:cNvSpPr>
            <a:spLocks noGrp="1"/>
          </p:cNvSpPr>
          <p:nvPr>
            <p:ph type="title"/>
          </p:nvPr>
        </p:nvSpPr>
        <p:spPr>
          <a:xfrm>
            <a:off x="0" y="0"/>
            <a:ext cx="9144000" cy="990600"/>
          </a:xfrm>
        </p:spPr>
        <p:txBody>
          <a:bodyPr/>
          <a:lstStyle/>
          <a:p>
            <a:pPr eaLnBrk="1" hangingPunct="1"/>
            <a:r>
              <a:rPr lang="en-US" altLang="en-US" smtClean="0"/>
              <a:t>The Protestant Reformation</a:t>
            </a:r>
          </a:p>
        </p:txBody>
      </p:sp>
      <p:pic>
        <p:nvPicPr>
          <p:cNvPr id="58370" name="Picture 2" descr="http://farm1.static.flickr.com/32/37968485_707cff0dd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33763" y="990600"/>
            <a:ext cx="5710237"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0" name="Rectangular Callout 4"/>
          <p:cNvSpPr>
            <a:spLocks noChangeArrowheads="1"/>
          </p:cNvSpPr>
          <p:nvPr/>
        </p:nvSpPr>
        <p:spPr bwMode="auto">
          <a:xfrm>
            <a:off x="152400" y="838200"/>
            <a:ext cx="3505200" cy="3048000"/>
          </a:xfrm>
          <a:prstGeom prst="wedgeRectCallout">
            <a:avLst>
              <a:gd name="adj1" fmla="val -1843"/>
              <a:gd name="adj2" fmla="val 22097"/>
            </a:avLst>
          </a:prstGeom>
          <a:solidFill>
            <a:srgbClr val="FFCCFF"/>
          </a:solidFill>
          <a:ln w="9525" algn="ctr">
            <a:solidFill>
              <a:schemeClr val="tx1"/>
            </a:solidFill>
            <a:round/>
            <a:headEnd/>
            <a:tailEnd/>
          </a:ln>
        </p:spPr>
        <p:txBody>
          <a:bodyPr/>
          <a:lstStyle>
            <a:lvl1pPr eaLnBrk="0" hangingPunct="0">
              <a:spcBef>
                <a:spcPct val="20000"/>
              </a:spcBef>
              <a:buClr>
                <a:schemeClr val="accent1"/>
              </a:buClr>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742950" indent="-285750" eaLnBrk="0" hangingPunct="0">
              <a:spcBef>
                <a:spcPct val="20000"/>
              </a:spcBef>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algn="ctr">
              <a:lnSpc>
                <a:spcPct val="85000"/>
              </a:lnSpc>
              <a:spcBef>
                <a:spcPct val="0"/>
              </a:spcBef>
              <a:buClrTx/>
              <a:buFontTx/>
              <a:buNone/>
            </a:pPr>
            <a:r>
              <a:rPr kumimoji="0" lang="en-US" altLang="en-US" sz="3200" dirty="0">
                <a:cs typeface="Arial" panose="020B0604020202020204" pitchFamily="34" charset="0"/>
              </a:rPr>
              <a:t>By the early 1500s, the Catholic Church was in turmoil over the controversy </a:t>
            </a:r>
            <a:br>
              <a:rPr kumimoji="0" lang="en-US" altLang="en-US" sz="3200" dirty="0">
                <a:cs typeface="Arial" panose="020B0604020202020204" pitchFamily="34" charset="0"/>
              </a:rPr>
            </a:br>
            <a:r>
              <a:rPr kumimoji="0" lang="en-US" altLang="en-US" sz="3200" dirty="0">
                <a:cs typeface="Arial" panose="020B0604020202020204" pitchFamily="34" charset="0"/>
              </a:rPr>
              <a:t>of corruption &amp; </a:t>
            </a:r>
            <a:br>
              <a:rPr kumimoji="0" lang="en-US" altLang="en-US" sz="3200" dirty="0">
                <a:cs typeface="Arial" panose="020B0604020202020204" pitchFamily="34" charset="0"/>
              </a:rPr>
            </a:br>
            <a:r>
              <a:rPr kumimoji="0" lang="en-US" altLang="en-US" sz="3200" dirty="0">
                <a:cs typeface="Arial" panose="020B0604020202020204" pitchFamily="34" charset="0"/>
              </a:rPr>
              <a:t>its unwillingness to adopt reforms </a:t>
            </a:r>
          </a:p>
        </p:txBody>
      </p:sp>
      <p:sp>
        <p:nvSpPr>
          <p:cNvPr id="6" name="Rectangular Callout 5"/>
          <p:cNvSpPr>
            <a:spLocks noChangeArrowheads="1"/>
          </p:cNvSpPr>
          <p:nvPr/>
        </p:nvSpPr>
        <p:spPr bwMode="auto">
          <a:xfrm>
            <a:off x="76200" y="4038600"/>
            <a:ext cx="3810000" cy="2590800"/>
          </a:xfrm>
          <a:prstGeom prst="wedgeRectCallout">
            <a:avLst>
              <a:gd name="adj1" fmla="val -1843"/>
              <a:gd name="adj2" fmla="val 22097"/>
            </a:avLst>
          </a:prstGeom>
          <a:solidFill>
            <a:srgbClr val="CCFFFF"/>
          </a:solidFill>
          <a:ln w="9525" algn="ctr">
            <a:solidFill>
              <a:schemeClr val="tx1"/>
            </a:solidFill>
            <a:round/>
            <a:headEnd/>
            <a:tailEnd/>
          </a:ln>
        </p:spPr>
        <p:txBody>
          <a:bodyPr/>
          <a:lstStyle>
            <a:lvl1pPr eaLnBrk="0" hangingPunct="0">
              <a:spcBef>
                <a:spcPct val="20000"/>
              </a:spcBef>
              <a:buClr>
                <a:schemeClr val="accent1"/>
              </a:buClr>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742950" indent="-285750" eaLnBrk="0" hangingPunct="0">
              <a:spcBef>
                <a:spcPct val="20000"/>
              </a:spcBef>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algn="ctr">
              <a:lnSpc>
                <a:spcPct val="85000"/>
              </a:lnSpc>
              <a:spcBef>
                <a:spcPct val="0"/>
              </a:spcBef>
              <a:buClrTx/>
              <a:buFontTx/>
              <a:buNone/>
            </a:pPr>
            <a:r>
              <a:rPr kumimoji="0" lang="en-US" altLang="en-US" sz="3200" dirty="0">
                <a:cs typeface="Arial" panose="020B0604020202020204" pitchFamily="34" charset="0"/>
              </a:rPr>
              <a:t>In Germany, a Catholic monk named </a:t>
            </a:r>
            <a:r>
              <a:rPr kumimoji="0" lang="en-US" altLang="en-US" sz="3200" u="sng" dirty="0">
                <a:cs typeface="Arial" panose="020B0604020202020204" pitchFamily="34" charset="0"/>
              </a:rPr>
              <a:t>Martin Luther </a:t>
            </a:r>
            <a:r>
              <a:rPr kumimoji="0" lang="en-US" altLang="en-US" sz="3200" dirty="0">
                <a:cs typeface="Arial" panose="020B0604020202020204" pitchFamily="34" charset="0"/>
              </a:rPr>
              <a:t>became involved in a serious dispute with the Catholic Church </a:t>
            </a:r>
          </a:p>
        </p:txBody>
      </p:sp>
      <p:pic>
        <p:nvPicPr>
          <p:cNvPr id="58372" name="Picture 4" descr="http://i.telegraph.co.uk/telegraph/multimedia/archive/01183/arts-graphics-2008_1183027a.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21163" y="914400"/>
            <a:ext cx="4694237"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nodeType="clickEffect">
                                  <p:stCondLst>
                                    <p:cond delay="0"/>
                                  </p:stCondLst>
                                  <p:childTnLst>
                                    <p:animEffect transition="out" filter="fade">
                                      <p:cBhvr>
                                        <p:cTn id="6" dur="1000"/>
                                        <p:tgtEl>
                                          <p:spTgt spid="58370"/>
                                        </p:tgtEl>
                                      </p:cBhvr>
                                    </p:animEffect>
                                    <p:set>
                                      <p:cBhvr>
                                        <p:cTn id="7" dur="1" fill="hold">
                                          <p:stCondLst>
                                            <p:cond delay="999"/>
                                          </p:stCondLst>
                                        </p:cTn>
                                        <p:tgtEl>
                                          <p:spTgt spid="58370"/>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58372"/>
                                        </p:tgtEl>
                                        <p:attrNameLst>
                                          <p:attrName>style.visibility</p:attrName>
                                        </p:attrNameLst>
                                      </p:cBhvr>
                                      <p:to>
                                        <p:strVal val="visible"/>
                                      </p:to>
                                    </p:set>
                                    <p:animEffect transition="in" filter="fade">
                                      <p:cBhvr>
                                        <p:cTn id="10" dur="1000"/>
                                        <p:tgtEl>
                                          <p:spTgt spid="5837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36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14400"/>
            <a:ext cx="9144000"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ular Callout 5"/>
          <p:cNvSpPr>
            <a:spLocks noChangeArrowheads="1"/>
          </p:cNvSpPr>
          <p:nvPr/>
        </p:nvSpPr>
        <p:spPr bwMode="auto">
          <a:xfrm>
            <a:off x="228600" y="76200"/>
            <a:ext cx="8610600" cy="1371600"/>
          </a:xfrm>
          <a:prstGeom prst="wedgeRectCallout">
            <a:avLst>
              <a:gd name="adj1" fmla="val -1843"/>
              <a:gd name="adj2" fmla="val 22097"/>
            </a:avLst>
          </a:prstGeom>
          <a:solidFill>
            <a:srgbClr val="CCFFFF"/>
          </a:solidFill>
          <a:ln w="9525" algn="ctr">
            <a:solidFill>
              <a:schemeClr val="tx1"/>
            </a:solidFill>
            <a:round/>
            <a:headEnd/>
            <a:tailEnd/>
          </a:ln>
        </p:spPr>
        <p:txBody>
          <a:bodyPr/>
          <a:lstStyle>
            <a:lvl1pPr eaLnBrk="0" hangingPunct="0">
              <a:spcBef>
                <a:spcPct val="20000"/>
              </a:spcBef>
              <a:buClr>
                <a:schemeClr val="accent1"/>
              </a:buClr>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742950" indent="-285750" eaLnBrk="0" hangingPunct="0">
              <a:spcBef>
                <a:spcPct val="20000"/>
              </a:spcBef>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algn="ctr">
              <a:lnSpc>
                <a:spcPct val="85000"/>
              </a:lnSpc>
              <a:spcBef>
                <a:spcPct val="0"/>
              </a:spcBef>
              <a:buClrTx/>
              <a:buFontTx/>
              <a:buNone/>
            </a:pPr>
            <a:r>
              <a:rPr kumimoji="0" lang="en-US" altLang="en-US" sz="3200" dirty="0">
                <a:cs typeface="Arial" panose="020B0604020202020204" pitchFamily="34" charset="0"/>
              </a:rPr>
              <a:t>Martin Luther’s break from the Catholic Church began the Protestant Reformation </a:t>
            </a:r>
            <a:r>
              <a:rPr kumimoji="0" lang="en-US" altLang="en-US" sz="3200" dirty="0" smtClean="0">
                <a:cs typeface="Arial" panose="020B0604020202020204" pitchFamily="34" charset="0"/>
              </a:rPr>
              <a:t>&amp; </a:t>
            </a:r>
            <a:r>
              <a:rPr kumimoji="0" lang="en-US" altLang="en-US" sz="3200" dirty="0">
                <a:cs typeface="Arial" panose="020B0604020202020204" pitchFamily="34" charset="0"/>
              </a:rPr>
              <a:t>inspired a series of new Christian denominations </a:t>
            </a:r>
          </a:p>
        </p:txBody>
      </p:sp>
      <p:sp>
        <p:nvSpPr>
          <p:cNvPr id="7" name="Rectangular Callout 6"/>
          <p:cNvSpPr>
            <a:spLocks noChangeArrowheads="1"/>
          </p:cNvSpPr>
          <p:nvPr/>
        </p:nvSpPr>
        <p:spPr bwMode="auto">
          <a:xfrm>
            <a:off x="0" y="1752600"/>
            <a:ext cx="2895600" cy="4953000"/>
          </a:xfrm>
          <a:prstGeom prst="wedgeRectCallout">
            <a:avLst>
              <a:gd name="adj1" fmla="val -1844"/>
              <a:gd name="adj2" fmla="val 22096"/>
            </a:avLst>
          </a:prstGeom>
          <a:solidFill>
            <a:srgbClr val="FFCCFF"/>
          </a:solidFill>
          <a:ln w="9525" algn="ctr">
            <a:solidFill>
              <a:schemeClr val="tx1"/>
            </a:solidFill>
            <a:round/>
            <a:headEnd/>
            <a:tailEnd/>
          </a:ln>
        </p:spPr>
        <p:txBody>
          <a:bodyPr/>
          <a:lstStyle/>
          <a:p>
            <a:pPr algn="ctr" eaLnBrk="0" hangingPunct="0">
              <a:lnSpc>
                <a:spcPct val="85000"/>
              </a:lnSpc>
              <a:defRPr/>
            </a:pPr>
            <a:r>
              <a:rPr lang="en-US" sz="3200" dirty="0">
                <a:cs typeface="Arial" charset="0"/>
              </a:rPr>
              <a:t>During the Protestant Reformation, reformers </a:t>
            </a:r>
            <a:r>
              <a:rPr lang="en-US" sz="3200" b="1" dirty="0">
                <a:solidFill>
                  <a:srgbClr val="C00000"/>
                </a:solidFill>
                <a:effectLst>
                  <a:outerShdw blurRad="38100" dist="38100" dir="2700000" algn="tl">
                    <a:srgbClr val="000000">
                      <a:alpha val="43137"/>
                    </a:srgbClr>
                  </a:outerShdw>
                </a:effectLst>
                <a:cs typeface="Arial" charset="0"/>
              </a:rPr>
              <a:t>protested</a:t>
            </a:r>
            <a:r>
              <a:rPr lang="en-US" sz="3200" dirty="0">
                <a:effectLst>
                  <a:outerShdw blurRad="38100" dist="38100" dir="2700000" algn="tl">
                    <a:srgbClr val="000000">
                      <a:alpha val="43137"/>
                    </a:srgbClr>
                  </a:outerShdw>
                </a:effectLst>
                <a:cs typeface="Arial" charset="0"/>
              </a:rPr>
              <a:t> </a:t>
            </a:r>
            <a:r>
              <a:rPr lang="en-US" sz="3200" dirty="0">
                <a:cs typeface="Arial" charset="0"/>
              </a:rPr>
              <a:t>church corruptions &amp; practices in hopes of </a:t>
            </a:r>
            <a:r>
              <a:rPr lang="en-US" sz="3200" b="1" dirty="0">
                <a:solidFill>
                  <a:srgbClr val="0000CC"/>
                </a:solidFill>
                <a:effectLst>
                  <a:outerShdw blurRad="38100" dist="38100" dir="2700000" algn="tl">
                    <a:srgbClr val="000000">
                      <a:alpha val="43137"/>
                    </a:srgbClr>
                  </a:outerShdw>
                </a:effectLst>
                <a:cs typeface="Arial" charset="0"/>
              </a:rPr>
              <a:t>reforming</a:t>
            </a:r>
            <a:r>
              <a:rPr lang="en-US" sz="3200" dirty="0">
                <a:effectLst>
                  <a:outerShdw blurRad="38100" dist="38100" dir="2700000" algn="tl">
                    <a:srgbClr val="000000">
                      <a:alpha val="43137"/>
                    </a:srgbClr>
                  </a:outerShdw>
                </a:effectLst>
                <a:cs typeface="Arial" charset="0"/>
              </a:rPr>
              <a:t> </a:t>
            </a:r>
            <a:r>
              <a:rPr lang="en-US" sz="3200" dirty="0">
                <a:cs typeface="Arial" charset="0"/>
              </a:rPr>
              <a:t>Christianity </a:t>
            </a:r>
          </a:p>
        </p:txBody>
      </p:sp>
      <p:sp>
        <p:nvSpPr>
          <p:cNvPr id="8" name="Rectangular Callout 7"/>
          <p:cNvSpPr>
            <a:spLocks noChangeArrowheads="1"/>
          </p:cNvSpPr>
          <p:nvPr/>
        </p:nvSpPr>
        <p:spPr bwMode="auto">
          <a:xfrm>
            <a:off x="304800" y="76200"/>
            <a:ext cx="8153400" cy="1371600"/>
          </a:xfrm>
          <a:prstGeom prst="wedgeRectCallout">
            <a:avLst>
              <a:gd name="adj1" fmla="val -1843"/>
              <a:gd name="adj2" fmla="val 2209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spcBef>
                <a:spcPct val="20000"/>
              </a:spcBef>
              <a:buClr>
                <a:schemeClr val="accent1"/>
              </a:buClr>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742950" indent="-285750" eaLnBrk="0" hangingPunct="0">
              <a:spcBef>
                <a:spcPct val="20000"/>
              </a:spcBef>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algn="ctr">
              <a:lnSpc>
                <a:spcPct val="85000"/>
              </a:lnSpc>
              <a:spcBef>
                <a:spcPct val="0"/>
              </a:spcBef>
              <a:buClrTx/>
              <a:buFontTx/>
              <a:buNone/>
            </a:pPr>
            <a:endParaRPr kumimoji="0" lang="en-US" altLang="en-US" sz="3200" dirty="0">
              <a:cs typeface="Arial" panose="020B0604020202020204" pitchFamily="34" charset="0"/>
            </a:endParaRPr>
          </a:p>
        </p:txBody>
      </p:sp>
      <p:sp>
        <p:nvSpPr>
          <p:cNvPr id="9" name="Rectangular Callout 8"/>
          <p:cNvSpPr>
            <a:spLocks noChangeArrowheads="1"/>
          </p:cNvSpPr>
          <p:nvPr/>
        </p:nvSpPr>
        <p:spPr bwMode="auto">
          <a:xfrm>
            <a:off x="2286000" y="76200"/>
            <a:ext cx="3581400" cy="1371600"/>
          </a:xfrm>
          <a:prstGeom prst="wedgeRectCallout">
            <a:avLst>
              <a:gd name="adj1" fmla="val -1843"/>
              <a:gd name="adj2" fmla="val 2209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spcBef>
                <a:spcPct val="20000"/>
              </a:spcBef>
              <a:buClr>
                <a:schemeClr val="accent1"/>
              </a:buClr>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742950" indent="-285750" eaLnBrk="0" hangingPunct="0">
              <a:spcBef>
                <a:spcPct val="20000"/>
              </a:spcBef>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algn="ctr">
              <a:lnSpc>
                <a:spcPct val="85000"/>
              </a:lnSpc>
              <a:spcBef>
                <a:spcPct val="0"/>
              </a:spcBef>
              <a:buClrTx/>
              <a:buFontTx/>
              <a:buNone/>
            </a:pPr>
            <a:endParaRPr kumimoji="0" lang="en-US" altLang="en-US" sz="3200">
              <a:cs typeface="Arial" panose="020B0604020202020204" pitchFamily="34" charset="0"/>
            </a:endParaRPr>
          </a:p>
          <a:p>
            <a:pPr>
              <a:lnSpc>
                <a:spcPct val="85000"/>
              </a:lnSpc>
              <a:spcBef>
                <a:spcPct val="0"/>
              </a:spcBef>
              <a:buClrTx/>
              <a:buFontTx/>
              <a:buNone/>
            </a:pPr>
            <a:r>
              <a:rPr kumimoji="0" lang="en-US" altLang="en-US" sz="3200" b="1">
                <a:solidFill>
                  <a:srgbClr val="C00000"/>
                </a:solidFill>
                <a:cs typeface="Arial" panose="020B0604020202020204" pitchFamily="34" charset="0"/>
              </a:rPr>
              <a:t>Protest</a:t>
            </a:r>
            <a:r>
              <a:rPr kumimoji="0" lang="en-US" altLang="en-US" sz="3200" b="1">
                <a:solidFill>
                  <a:srgbClr val="FF0000"/>
                </a:solidFill>
                <a:cs typeface="Arial" panose="020B0604020202020204" pitchFamily="34" charset="0"/>
              </a:rPr>
              <a:t>       </a:t>
            </a:r>
            <a:r>
              <a:rPr kumimoji="0" lang="en-US" altLang="en-US" sz="3200" b="1">
                <a:solidFill>
                  <a:srgbClr val="0000CC"/>
                </a:solidFill>
                <a:cs typeface="Arial" panose="020B0604020202020204" pitchFamily="34" charset="0"/>
              </a:rPr>
              <a:t>Reform</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nodePh="1">
                                  <p:stCondLst>
                                    <p:cond delay="0"/>
                                  </p:stCondLst>
                                  <p:endCondLst>
                                    <p:cond evt="begin" delay="0">
                                      <p:tn val="5"/>
                                    </p:cond>
                                  </p:end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par>
                                <p:cTn id="8" presetID="10" presetClass="exit" presetSubtype="0" fill="hold" grpId="0" nodeType="withEffect">
                                  <p:stCondLst>
                                    <p:cond delay="0"/>
                                  </p:stCondLst>
                                  <p:childTnLst>
                                    <p:animEffect transition="out" filter="fade">
                                      <p:cBhvr>
                                        <p:cTn id="9" dur="1000"/>
                                        <p:tgtEl>
                                          <p:spTgt spid="6"/>
                                        </p:tgtEl>
                                      </p:cBhvr>
                                    </p:animEffect>
                                    <p:set>
                                      <p:cBhvr>
                                        <p:cTn id="10" dur="1" fill="hold">
                                          <p:stCondLst>
                                            <p:cond delay="999"/>
                                          </p:stCondLst>
                                        </p:cTn>
                                        <p:tgtEl>
                                          <p:spTgt spid="6"/>
                                        </p:tgtEl>
                                        <p:attrNameLst>
                                          <p:attrName>style.visibility</p:attrName>
                                        </p:attrNameLst>
                                      </p:cBhvr>
                                      <p:to>
                                        <p:strVal val="hidden"/>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1000"/>
                                        <p:tgtEl>
                                          <p:spTgt spid="9"/>
                                        </p:tgtEl>
                                      </p:cBhvr>
                                    </p:animEffect>
                                  </p:childTnLst>
                                </p:cTn>
                              </p:par>
                              <p:par>
                                <p:cTn id="16" presetID="10" presetClass="exit" presetSubtype="0" fill="hold" grpId="1" nodeType="withEffect" nodePh="1">
                                  <p:stCondLst>
                                    <p:cond delay="0"/>
                                  </p:stCondLst>
                                  <p:endCondLst>
                                    <p:cond evt="begin" delay="0">
                                      <p:tn val="16"/>
                                    </p:cond>
                                  </p:endCondLst>
                                  <p:childTnLst>
                                    <p:animEffect transition="out" filter="fade">
                                      <p:cBhvr>
                                        <p:cTn id="17" dur="1000"/>
                                        <p:tgtEl>
                                          <p:spTgt spid="8"/>
                                        </p:tgtEl>
                                      </p:cBhvr>
                                    </p:animEffect>
                                    <p:set>
                                      <p:cBhvr>
                                        <p:cTn id="18" dur="1" fill="hold">
                                          <p:stCondLst>
                                            <p:cond delay="999"/>
                                          </p:stCondLst>
                                        </p:cTn>
                                        <p:tgtEl>
                                          <p:spTgt spid="8"/>
                                        </p:tgtEl>
                                        <p:attrNameLst>
                                          <p:attrName>style.visibility</p:attrName>
                                        </p:attrNameLst>
                                      </p:cBhvr>
                                      <p:to>
                                        <p:strVal val="hidden"/>
                                      </p:to>
                                    </p:set>
                                  </p:childTnLst>
                                </p:cTn>
                              </p:par>
                            </p:childTnLst>
                          </p:cTn>
                        </p:par>
                        <p:par>
                          <p:cTn id="19" fill="hold" nodeType="afterGroup">
                            <p:stCondLst>
                              <p:cond delay="1000"/>
                            </p:stCondLst>
                            <p:childTnLst>
                              <p:par>
                                <p:cTn id="20" presetID="10" presetClass="entr" presetSubtype="0"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8" grpId="1"/>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Title 1"/>
          <p:cNvSpPr>
            <a:spLocks noGrp="1"/>
          </p:cNvSpPr>
          <p:nvPr>
            <p:ph type="title"/>
          </p:nvPr>
        </p:nvSpPr>
        <p:spPr>
          <a:xfrm>
            <a:off x="0" y="0"/>
            <a:ext cx="9144000" cy="838200"/>
          </a:xfrm>
        </p:spPr>
        <p:txBody>
          <a:bodyPr/>
          <a:lstStyle/>
          <a:p>
            <a:pPr eaLnBrk="1" hangingPunct="1"/>
            <a:r>
              <a:rPr lang="en-US" altLang="en-US" smtClean="0"/>
              <a:t>Martin Luther</a:t>
            </a:r>
          </a:p>
        </p:txBody>
      </p:sp>
      <p:pic>
        <p:nvPicPr>
          <p:cNvPr id="17411" name="Picture 4" descr="Luther &amp; lightn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38200"/>
            <a:ext cx="7443788" cy="582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2" name="Rectangular Callout 5"/>
          <p:cNvSpPr>
            <a:spLocks noChangeArrowheads="1"/>
          </p:cNvSpPr>
          <p:nvPr/>
        </p:nvSpPr>
        <p:spPr bwMode="auto">
          <a:xfrm>
            <a:off x="5867400" y="2971800"/>
            <a:ext cx="3200400" cy="3810000"/>
          </a:xfrm>
          <a:prstGeom prst="wedgeRectCallout">
            <a:avLst>
              <a:gd name="adj1" fmla="val -5009"/>
              <a:gd name="adj2" fmla="val 32870"/>
            </a:avLst>
          </a:prstGeom>
          <a:solidFill>
            <a:srgbClr val="CCFFFF"/>
          </a:solidFill>
          <a:ln w="9525" algn="ctr">
            <a:solidFill>
              <a:schemeClr val="tx1"/>
            </a:solidFill>
            <a:round/>
            <a:headEnd/>
            <a:tailEnd/>
          </a:ln>
        </p:spPr>
        <p:txBody>
          <a:bodyPr/>
          <a:lstStyle>
            <a:lvl1pPr eaLnBrk="0" hangingPunct="0">
              <a:spcBef>
                <a:spcPct val="20000"/>
              </a:spcBef>
              <a:buClr>
                <a:schemeClr val="accent1"/>
              </a:buClr>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742950" indent="-285750" eaLnBrk="0" hangingPunct="0">
              <a:spcBef>
                <a:spcPct val="20000"/>
              </a:spcBef>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algn="ctr" eaLnBrk="1" hangingPunct="1">
              <a:lnSpc>
                <a:spcPct val="85000"/>
              </a:lnSpc>
              <a:spcBef>
                <a:spcPct val="0"/>
              </a:spcBef>
              <a:buClrTx/>
              <a:buFontTx/>
              <a:buNone/>
            </a:pPr>
            <a:r>
              <a:rPr kumimoji="0" lang="en-US" altLang="en-US" sz="3200" dirty="0">
                <a:cs typeface="Arial" panose="020B0604020202020204" pitchFamily="34" charset="0"/>
              </a:rPr>
              <a:t>As a young boy in Germany, Luther was going to become a lawyer, but after he nearly died in a thunderstorm he vowed to become a Catholic priest</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Title 1"/>
          <p:cNvSpPr>
            <a:spLocks noGrp="1"/>
          </p:cNvSpPr>
          <p:nvPr>
            <p:ph type="title"/>
          </p:nvPr>
        </p:nvSpPr>
        <p:spPr>
          <a:xfrm>
            <a:off x="0" y="0"/>
            <a:ext cx="9144000" cy="762000"/>
          </a:xfrm>
        </p:spPr>
        <p:txBody>
          <a:bodyPr/>
          <a:lstStyle/>
          <a:p>
            <a:pPr eaLnBrk="1" hangingPunct="1"/>
            <a:r>
              <a:rPr lang="en-US" altLang="en-US" smtClean="0"/>
              <a:t>Martin Luther</a:t>
            </a:r>
          </a:p>
        </p:txBody>
      </p:sp>
      <p:pic>
        <p:nvPicPr>
          <p:cNvPr id="18435" name="Picture 2" descr="http://www.georgiaencyclopedia.org/media_content/m-1036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685800"/>
            <a:ext cx="4038600" cy="605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6" name="Rectangular Callout 3"/>
          <p:cNvSpPr>
            <a:spLocks noChangeArrowheads="1"/>
          </p:cNvSpPr>
          <p:nvPr/>
        </p:nvSpPr>
        <p:spPr bwMode="auto">
          <a:xfrm>
            <a:off x="4191000" y="762000"/>
            <a:ext cx="4800600" cy="1371600"/>
          </a:xfrm>
          <a:prstGeom prst="wedgeRectCallout">
            <a:avLst>
              <a:gd name="adj1" fmla="val -5009"/>
              <a:gd name="adj2" fmla="val 32870"/>
            </a:avLst>
          </a:prstGeom>
          <a:solidFill>
            <a:srgbClr val="CCFFFF"/>
          </a:solidFill>
          <a:ln w="9525" algn="ctr">
            <a:solidFill>
              <a:schemeClr val="tx1"/>
            </a:solidFill>
            <a:round/>
            <a:headEnd/>
            <a:tailEnd/>
          </a:ln>
        </p:spPr>
        <p:txBody>
          <a:bodyPr/>
          <a:lstStyle>
            <a:lvl1pPr eaLnBrk="0" hangingPunct="0">
              <a:spcBef>
                <a:spcPct val="20000"/>
              </a:spcBef>
              <a:buClr>
                <a:schemeClr val="accent1"/>
              </a:buClr>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742950" indent="-285750" eaLnBrk="0" hangingPunct="0">
              <a:spcBef>
                <a:spcPct val="20000"/>
              </a:spcBef>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algn="ctr" eaLnBrk="1" hangingPunct="1">
              <a:lnSpc>
                <a:spcPct val="85000"/>
              </a:lnSpc>
              <a:spcBef>
                <a:spcPct val="0"/>
              </a:spcBef>
              <a:buClrTx/>
              <a:buFontTx/>
              <a:buNone/>
            </a:pPr>
            <a:r>
              <a:rPr kumimoji="0" lang="en-US" altLang="en-US" sz="3200" dirty="0">
                <a:cs typeface="Arial" panose="020B0604020202020204" pitchFamily="34" charset="0"/>
              </a:rPr>
              <a:t>After studying the Bible as a monk, Martin Luther became a priest &amp; scholar</a:t>
            </a:r>
          </a:p>
        </p:txBody>
      </p:sp>
      <p:sp>
        <p:nvSpPr>
          <p:cNvPr id="5" name="Rectangular Callout 4"/>
          <p:cNvSpPr>
            <a:spLocks noChangeArrowheads="1"/>
          </p:cNvSpPr>
          <p:nvPr/>
        </p:nvSpPr>
        <p:spPr bwMode="auto">
          <a:xfrm>
            <a:off x="4191000" y="2286000"/>
            <a:ext cx="4800600" cy="2133600"/>
          </a:xfrm>
          <a:prstGeom prst="wedgeRectCallout">
            <a:avLst>
              <a:gd name="adj1" fmla="val -5009"/>
              <a:gd name="adj2" fmla="val 32870"/>
            </a:avLst>
          </a:prstGeom>
          <a:solidFill>
            <a:srgbClr val="FFCCFF"/>
          </a:solidFill>
          <a:ln w="9525" algn="ctr">
            <a:solidFill>
              <a:schemeClr val="tx1"/>
            </a:solidFill>
            <a:round/>
            <a:headEnd/>
            <a:tailEnd/>
          </a:ln>
        </p:spPr>
        <p:txBody>
          <a:bodyPr/>
          <a:lstStyle>
            <a:lvl1pPr eaLnBrk="0" hangingPunct="0">
              <a:spcBef>
                <a:spcPct val="20000"/>
              </a:spcBef>
              <a:buClr>
                <a:schemeClr val="accent1"/>
              </a:buClr>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742950" indent="-285750" eaLnBrk="0" hangingPunct="0">
              <a:spcBef>
                <a:spcPct val="20000"/>
              </a:spcBef>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algn="ctr" eaLnBrk="1" hangingPunct="1">
              <a:lnSpc>
                <a:spcPct val="85000"/>
              </a:lnSpc>
              <a:spcBef>
                <a:spcPct val="0"/>
              </a:spcBef>
              <a:buClrTx/>
              <a:buFontTx/>
              <a:buNone/>
            </a:pPr>
            <a:r>
              <a:rPr kumimoji="0" lang="en-US" altLang="en-US" sz="3200" dirty="0">
                <a:cs typeface="Arial" panose="020B0604020202020204" pitchFamily="34" charset="0"/>
              </a:rPr>
              <a:t>During his studies of the Bible, Luther became convinced that salvation could not be achieved by good works &amp; sacraments </a:t>
            </a:r>
          </a:p>
        </p:txBody>
      </p:sp>
      <p:sp>
        <p:nvSpPr>
          <p:cNvPr id="6" name="Rectangular Callout 5"/>
          <p:cNvSpPr>
            <a:spLocks noChangeArrowheads="1"/>
          </p:cNvSpPr>
          <p:nvPr/>
        </p:nvSpPr>
        <p:spPr bwMode="auto">
          <a:xfrm>
            <a:off x="4202243" y="4545767"/>
            <a:ext cx="4953000" cy="2133600"/>
          </a:xfrm>
          <a:prstGeom prst="wedgeRectCallout">
            <a:avLst>
              <a:gd name="adj1" fmla="val -5009"/>
              <a:gd name="adj2" fmla="val 32870"/>
            </a:avLst>
          </a:prstGeom>
          <a:solidFill>
            <a:srgbClr val="FFFFCC"/>
          </a:solidFill>
          <a:ln w="9525" algn="ctr">
            <a:solidFill>
              <a:schemeClr val="tx1"/>
            </a:solidFill>
            <a:round/>
            <a:headEnd/>
            <a:tailEnd/>
          </a:ln>
        </p:spPr>
        <p:txBody>
          <a:bodyPr/>
          <a:lstStyle>
            <a:lvl1pPr eaLnBrk="0" hangingPunct="0">
              <a:spcBef>
                <a:spcPct val="20000"/>
              </a:spcBef>
              <a:buClr>
                <a:schemeClr val="accent1"/>
              </a:buClr>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742950" indent="-285750" eaLnBrk="0" hangingPunct="0">
              <a:spcBef>
                <a:spcPct val="20000"/>
              </a:spcBef>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algn="ctr" eaLnBrk="1" hangingPunct="1">
              <a:lnSpc>
                <a:spcPct val="85000"/>
              </a:lnSpc>
              <a:spcBef>
                <a:spcPct val="0"/>
              </a:spcBef>
              <a:buClrTx/>
              <a:buFontTx/>
              <a:buNone/>
            </a:pPr>
            <a:r>
              <a:rPr kumimoji="0" lang="en-US" altLang="en-US" sz="3200" dirty="0">
                <a:cs typeface="Arial" panose="020B0604020202020204" pitchFamily="34" charset="0"/>
              </a:rPr>
              <a:t>Instead, Luther was inspired by St. Paul’s Epistle to the Romans: “</a:t>
            </a:r>
            <a:r>
              <a:rPr kumimoji="0" lang="en-US" altLang="en-US" sz="3200" i="1" dirty="0">
                <a:cs typeface="Arial" panose="020B0604020202020204" pitchFamily="34" charset="0"/>
              </a:rPr>
              <a:t>A person can be made good by having faith in God’s mercy</a:t>
            </a:r>
            <a:r>
              <a:rPr kumimoji="0" lang="en-US" altLang="en-US" sz="3200" dirty="0">
                <a:cs typeface="Arial" panose="020B0604020202020204" pitchFamily="34" charset="0"/>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8" name="Title 1"/>
          <p:cNvSpPr>
            <a:spLocks noGrp="1"/>
          </p:cNvSpPr>
          <p:nvPr>
            <p:ph type="title"/>
          </p:nvPr>
        </p:nvSpPr>
        <p:spPr>
          <a:xfrm>
            <a:off x="0" y="0"/>
            <a:ext cx="9144000" cy="685800"/>
          </a:xfrm>
        </p:spPr>
        <p:txBody>
          <a:bodyPr/>
          <a:lstStyle/>
          <a:p>
            <a:pPr eaLnBrk="1" hangingPunct="1"/>
            <a:r>
              <a:rPr lang="en-US" altLang="en-US" smtClean="0"/>
              <a:t>Martin Luther</a:t>
            </a:r>
          </a:p>
        </p:txBody>
      </p:sp>
      <p:pic>
        <p:nvPicPr>
          <p:cNvPr id="19459" name="Picture 2" descr="http://www.georgiaencyclopedia.org/media_content/m-1036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685800"/>
            <a:ext cx="4038600" cy="605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0" name="Rectangular Callout 3"/>
          <p:cNvSpPr>
            <a:spLocks noChangeArrowheads="1"/>
          </p:cNvSpPr>
          <p:nvPr/>
        </p:nvSpPr>
        <p:spPr bwMode="auto">
          <a:xfrm>
            <a:off x="4267200" y="1371600"/>
            <a:ext cx="4876800" cy="2133600"/>
          </a:xfrm>
          <a:prstGeom prst="wedgeRectCallout">
            <a:avLst>
              <a:gd name="adj1" fmla="val -5009"/>
              <a:gd name="adj2" fmla="val 32870"/>
            </a:avLst>
          </a:prstGeom>
          <a:solidFill>
            <a:srgbClr val="FFFFCC"/>
          </a:solidFill>
          <a:ln w="9525" algn="ctr">
            <a:solidFill>
              <a:schemeClr val="tx1"/>
            </a:solidFill>
            <a:round/>
            <a:headEnd/>
            <a:tailEnd/>
          </a:ln>
        </p:spPr>
        <p:txBody>
          <a:bodyPr/>
          <a:lstStyle>
            <a:lvl1pPr eaLnBrk="0" hangingPunct="0">
              <a:spcBef>
                <a:spcPct val="20000"/>
              </a:spcBef>
              <a:buClr>
                <a:schemeClr val="accent1"/>
              </a:buClr>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742950" indent="-285750" eaLnBrk="0" hangingPunct="0">
              <a:spcBef>
                <a:spcPct val="20000"/>
              </a:spcBef>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algn="ctr" eaLnBrk="1" hangingPunct="1">
              <a:lnSpc>
                <a:spcPct val="85000"/>
              </a:lnSpc>
              <a:spcBef>
                <a:spcPct val="0"/>
              </a:spcBef>
              <a:buClrTx/>
              <a:buFontTx/>
              <a:buNone/>
            </a:pPr>
            <a:r>
              <a:rPr kumimoji="0" lang="en-US" altLang="en-US" sz="3200" dirty="0">
                <a:cs typeface="Arial" panose="020B0604020202020204" pitchFamily="34" charset="0"/>
              </a:rPr>
              <a:t>Martin Luther believed that salvation was gained </a:t>
            </a:r>
            <a:r>
              <a:rPr kumimoji="0" lang="en-US" altLang="en-US" sz="3200" dirty="0" smtClean="0">
                <a:cs typeface="Arial" panose="020B0604020202020204" pitchFamily="34" charset="0"/>
              </a:rPr>
              <a:t>through </a:t>
            </a:r>
            <a:r>
              <a:rPr kumimoji="0" lang="en-US" altLang="en-US" sz="3200" dirty="0">
                <a:cs typeface="Arial" panose="020B0604020202020204" pitchFamily="34" charset="0"/>
              </a:rPr>
              <a:t>having faith in God; </a:t>
            </a:r>
            <a:br>
              <a:rPr kumimoji="0" lang="en-US" altLang="en-US" sz="3200" dirty="0">
                <a:cs typeface="Arial" panose="020B0604020202020204" pitchFamily="34" charset="0"/>
              </a:rPr>
            </a:br>
            <a:r>
              <a:rPr kumimoji="0" lang="en-US" altLang="en-US" sz="3200" dirty="0">
                <a:cs typeface="Arial" panose="020B0604020202020204" pitchFamily="34" charset="0"/>
              </a:rPr>
              <a:t>He called this idea Justification by Faith </a:t>
            </a:r>
          </a:p>
        </p:txBody>
      </p:sp>
      <p:sp>
        <p:nvSpPr>
          <p:cNvPr id="5" name="Rectangular Callout 4"/>
          <p:cNvSpPr>
            <a:spLocks noChangeArrowheads="1"/>
          </p:cNvSpPr>
          <p:nvPr/>
        </p:nvSpPr>
        <p:spPr bwMode="auto">
          <a:xfrm>
            <a:off x="4267200" y="3810000"/>
            <a:ext cx="4876800" cy="2133600"/>
          </a:xfrm>
          <a:prstGeom prst="wedgeRectCallout">
            <a:avLst>
              <a:gd name="adj1" fmla="val -5009"/>
              <a:gd name="adj2" fmla="val 32870"/>
            </a:avLst>
          </a:prstGeom>
          <a:solidFill>
            <a:srgbClr val="CCCCFF"/>
          </a:solidFill>
          <a:ln w="9525" algn="ctr">
            <a:solidFill>
              <a:schemeClr val="tx1"/>
            </a:solidFill>
            <a:round/>
            <a:headEnd/>
            <a:tailEnd/>
          </a:ln>
        </p:spPr>
        <p:txBody>
          <a:bodyPr/>
          <a:lstStyle>
            <a:lvl1pPr eaLnBrk="0" hangingPunct="0">
              <a:spcBef>
                <a:spcPct val="20000"/>
              </a:spcBef>
              <a:buClr>
                <a:schemeClr val="accent1"/>
              </a:buClr>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742950" indent="-285750" eaLnBrk="0" hangingPunct="0">
              <a:spcBef>
                <a:spcPct val="20000"/>
              </a:spcBef>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algn="ctr" eaLnBrk="1" hangingPunct="1">
              <a:lnSpc>
                <a:spcPct val="85000"/>
              </a:lnSpc>
              <a:spcBef>
                <a:spcPct val="0"/>
              </a:spcBef>
              <a:buClrTx/>
              <a:buFontTx/>
              <a:buNone/>
            </a:pPr>
            <a:r>
              <a:rPr kumimoji="0" lang="en-US" altLang="en-US" sz="3200" dirty="0">
                <a:cs typeface="Arial" panose="020B0604020202020204" pitchFamily="34" charset="0"/>
              </a:rPr>
              <a:t>Martin Luther was also  deeply troubled by the church’s selling of indulgences, which he </a:t>
            </a:r>
            <a:br>
              <a:rPr kumimoji="0" lang="en-US" altLang="en-US" sz="3200" dirty="0">
                <a:cs typeface="Arial" panose="020B0604020202020204" pitchFamily="34" charset="0"/>
              </a:rPr>
            </a:br>
            <a:r>
              <a:rPr kumimoji="0" lang="en-US" altLang="en-US" sz="3200" dirty="0">
                <a:cs typeface="Arial" panose="020B0604020202020204" pitchFamily="34" charset="0"/>
              </a:rPr>
              <a:t>saw as false salvation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482" name="Picture 15" descr="luther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9050"/>
            <a:ext cx="38100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3" name="Rectangular Callout 5"/>
          <p:cNvSpPr>
            <a:spLocks noChangeArrowheads="1"/>
          </p:cNvSpPr>
          <p:nvPr/>
        </p:nvSpPr>
        <p:spPr bwMode="auto">
          <a:xfrm>
            <a:off x="3962400" y="76200"/>
            <a:ext cx="5105400" cy="1752600"/>
          </a:xfrm>
          <a:prstGeom prst="wedgeRectCallout">
            <a:avLst>
              <a:gd name="adj1" fmla="val -5009"/>
              <a:gd name="adj2" fmla="val 32870"/>
            </a:avLst>
          </a:prstGeom>
          <a:solidFill>
            <a:srgbClr val="CCCCFF"/>
          </a:solidFill>
          <a:ln w="9525" algn="ctr">
            <a:solidFill>
              <a:schemeClr val="tx1"/>
            </a:solidFill>
            <a:round/>
            <a:headEnd/>
            <a:tailEnd/>
          </a:ln>
        </p:spPr>
        <p:txBody>
          <a:bodyPr/>
          <a:lstStyle>
            <a:lvl1pPr eaLnBrk="0" hangingPunct="0">
              <a:spcBef>
                <a:spcPct val="20000"/>
              </a:spcBef>
              <a:buClr>
                <a:schemeClr val="accent1"/>
              </a:buClr>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742950" indent="-285750" eaLnBrk="0" hangingPunct="0">
              <a:spcBef>
                <a:spcPct val="20000"/>
              </a:spcBef>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algn="ctr" eaLnBrk="1" hangingPunct="1">
              <a:lnSpc>
                <a:spcPct val="85000"/>
              </a:lnSpc>
              <a:spcBef>
                <a:spcPct val="0"/>
              </a:spcBef>
              <a:buClrTx/>
              <a:buFontTx/>
              <a:buNone/>
            </a:pPr>
            <a:r>
              <a:rPr kumimoji="0" lang="en-US" altLang="en-US" sz="3200" dirty="0">
                <a:cs typeface="Arial" panose="020B0604020202020204" pitchFamily="34" charset="0"/>
              </a:rPr>
              <a:t>In </a:t>
            </a:r>
            <a:r>
              <a:rPr kumimoji="0" lang="en-US" altLang="en-US" sz="3200" u="sng" dirty="0">
                <a:cs typeface="Arial" panose="020B0604020202020204" pitchFamily="34" charset="0"/>
              </a:rPr>
              <a:t>1517</a:t>
            </a:r>
            <a:r>
              <a:rPr kumimoji="0" lang="en-US" altLang="en-US" sz="3200" dirty="0">
                <a:cs typeface="Arial" panose="020B0604020202020204" pitchFamily="34" charset="0"/>
              </a:rPr>
              <a:t>, Martin Luther wrote a list of arguments against church practices called the </a:t>
            </a:r>
            <a:r>
              <a:rPr kumimoji="0" lang="en-US" altLang="en-US" sz="3200" u="sng" dirty="0">
                <a:cs typeface="Arial" panose="020B0604020202020204" pitchFamily="34" charset="0"/>
              </a:rPr>
              <a:t>“Ninety-Five Theses”</a:t>
            </a:r>
          </a:p>
        </p:txBody>
      </p:sp>
      <p:sp>
        <p:nvSpPr>
          <p:cNvPr id="20484" name="Rectangular Callout 6"/>
          <p:cNvSpPr>
            <a:spLocks noChangeArrowheads="1"/>
          </p:cNvSpPr>
          <p:nvPr/>
        </p:nvSpPr>
        <p:spPr bwMode="auto">
          <a:xfrm>
            <a:off x="3962400" y="1981200"/>
            <a:ext cx="5105400" cy="1676400"/>
          </a:xfrm>
          <a:prstGeom prst="wedgeRectCallout">
            <a:avLst>
              <a:gd name="adj1" fmla="val -5009"/>
              <a:gd name="adj2" fmla="val 32870"/>
            </a:avLst>
          </a:prstGeom>
          <a:solidFill>
            <a:srgbClr val="CCFFCC"/>
          </a:solidFill>
          <a:ln w="9525" algn="ctr">
            <a:solidFill>
              <a:schemeClr val="tx1"/>
            </a:solidFill>
            <a:round/>
            <a:headEnd/>
            <a:tailEnd/>
          </a:ln>
        </p:spPr>
        <p:txBody>
          <a:bodyPr/>
          <a:lstStyle>
            <a:lvl1pPr eaLnBrk="0" hangingPunct="0">
              <a:spcBef>
                <a:spcPct val="20000"/>
              </a:spcBef>
              <a:buClr>
                <a:schemeClr val="accent1"/>
              </a:buClr>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742950" indent="-285750" eaLnBrk="0" hangingPunct="0">
              <a:spcBef>
                <a:spcPct val="20000"/>
              </a:spcBef>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algn="ctr" eaLnBrk="1" hangingPunct="1">
              <a:lnSpc>
                <a:spcPct val="85000"/>
              </a:lnSpc>
              <a:spcBef>
                <a:spcPct val="0"/>
              </a:spcBef>
              <a:buClrTx/>
              <a:buFontTx/>
              <a:buNone/>
            </a:pPr>
            <a:r>
              <a:rPr kumimoji="0" lang="en-US" altLang="en-US" sz="3200" dirty="0">
                <a:cs typeface="Arial" panose="020B0604020202020204" pitchFamily="34" charset="0"/>
              </a:rPr>
              <a:t>He posted the Ninety-Five Theses on the church door in the town of Wittenberg &amp; welcomed debate of his ideas</a:t>
            </a:r>
          </a:p>
        </p:txBody>
      </p:sp>
      <p:pic>
        <p:nvPicPr>
          <p:cNvPr id="20485" name="Picture 3" descr="Luther95Thesi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86200" y="3733800"/>
            <a:ext cx="51816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1506" name="Picture 3" descr="C:\Users\e200203909\Documents\CP World History\Important Stuff\TCI History Alive Resources\Digital Teacher Resources\Programs\Medieval World\Transparencies\7 Renaissance and Reformation\31 The Reformation Begins\Transparency 31C.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33475"/>
            <a:ext cx="9144000" cy="572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7" name="Rectangular Callout 5"/>
          <p:cNvSpPr>
            <a:spLocks noChangeArrowheads="1"/>
          </p:cNvSpPr>
          <p:nvPr/>
        </p:nvSpPr>
        <p:spPr bwMode="auto">
          <a:xfrm>
            <a:off x="533400" y="76200"/>
            <a:ext cx="8229600" cy="914400"/>
          </a:xfrm>
          <a:prstGeom prst="wedgeRectCallout">
            <a:avLst>
              <a:gd name="adj1" fmla="val -5009"/>
              <a:gd name="adj2" fmla="val 32870"/>
            </a:avLst>
          </a:prstGeom>
          <a:solidFill>
            <a:srgbClr val="CCFFCC"/>
          </a:solidFill>
          <a:ln w="9525" algn="ctr">
            <a:solidFill>
              <a:schemeClr val="tx1"/>
            </a:solidFill>
            <a:round/>
            <a:headEnd/>
            <a:tailEnd/>
          </a:ln>
        </p:spPr>
        <p:txBody>
          <a:bodyPr/>
          <a:lstStyle>
            <a:lvl1pPr eaLnBrk="0" hangingPunct="0">
              <a:spcBef>
                <a:spcPct val="20000"/>
              </a:spcBef>
              <a:buClr>
                <a:schemeClr val="accent1"/>
              </a:buClr>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742950" indent="-285750" eaLnBrk="0" hangingPunct="0">
              <a:spcBef>
                <a:spcPct val="20000"/>
              </a:spcBef>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algn="ctr" eaLnBrk="1" hangingPunct="1">
              <a:lnSpc>
                <a:spcPct val="85000"/>
              </a:lnSpc>
              <a:spcBef>
                <a:spcPct val="0"/>
              </a:spcBef>
              <a:buClrTx/>
              <a:buFontTx/>
              <a:buNone/>
            </a:pPr>
            <a:r>
              <a:rPr kumimoji="0" lang="en-US" altLang="en-US" sz="3200">
                <a:cs typeface="Arial" panose="020B0604020202020204" pitchFamily="34" charset="0"/>
              </a:rPr>
              <a:t>The “Ninety-Five Theses” spread quickly through Europe causing an incredible controversy </a:t>
            </a:r>
          </a:p>
        </p:txBody>
      </p:sp>
      <p:sp>
        <p:nvSpPr>
          <p:cNvPr id="7" name="Rectangular Callout 6"/>
          <p:cNvSpPr>
            <a:spLocks noChangeArrowheads="1"/>
          </p:cNvSpPr>
          <p:nvPr/>
        </p:nvSpPr>
        <p:spPr bwMode="auto">
          <a:xfrm>
            <a:off x="152400" y="1143000"/>
            <a:ext cx="4495800" cy="1295400"/>
          </a:xfrm>
          <a:prstGeom prst="wedgeRectCallout">
            <a:avLst>
              <a:gd name="adj1" fmla="val -5009"/>
              <a:gd name="adj2" fmla="val 32870"/>
            </a:avLst>
          </a:prstGeom>
          <a:solidFill>
            <a:srgbClr val="FFCC99"/>
          </a:solidFill>
          <a:ln w="9525" algn="ctr">
            <a:solidFill>
              <a:schemeClr val="tx1"/>
            </a:solidFill>
            <a:round/>
            <a:headEnd/>
            <a:tailEnd/>
          </a:ln>
        </p:spPr>
        <p:txBody>
          <a:bodyPr/>
          <a:lstStyle>
            <a:lvl1pPr eaLnBrk="0" hangingPunct="0">
              <a:spcBef>
                <a:spcPct val="20000"/>
              </a:spcBef>
              <a:buClr>
                <a:schemeClr val="accent1"/>
              </a:buClr>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742950" indent="-285750" eaLnBrk="0" hangingPunct="0">
              <a:spcBef>
                <a:spcPct val="20000"/>
              </a:spcBef>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algn="ctr" eaLnBrk="1" hangingPunct="1">
              <a:lnSpc>
                <a:spcPct val="85000"/>
              </a:lnSpc>
              <a:spcBef>
                <a:spcPct val="0"/>
              </a:spcBef>
              <a:buClrTx/>
              <a:buFontTx/>
              <a:buNone/>
            </a:pPr>
            <a:r>
              <a:rPr kumimoji="0" lang="en-US" altLang="en-US" sz="3200">
                <a:cs typeface="Arial" panose="020B0604020202020204" pitchFamily="34" charset="0"/>
              </a:rPr>
              <a:t>Many people, especially in Northern Europe, were excited about his ideas</a:t>
            </a:r>
          </a:p>
        </p:txBody>
      </p:sp>
      <p:sp>
        <p:nvSpPr>
          <p:cNvPr id="8" name="Rectangular Callout 7"/>
          <p:cNvSpPr>
            <a:spLocks noChangeArrowheads="1"/>
          </p:cNvSpPr>
          <p:nvPr/>
        </p:nvSpPr>
        <p:spPr bwMode="auto">
          <a:xfrm>
            <a:off x="152400" y="5486400"/>
            <a:ext cx="4343400" cy="1295400"/>
          </a:xfrm>
          <a:prstGeom prst="wedgeRectCallout">
            <a:avLst>
              <a:gd name="adj1" fmla="val -5009"/>
              <a:gd name="adj2" fmla="val 32870"/>
            </a:avLst>
          </a:prstGeom>
          <a:solidFill>
            <a:srgbClr val="FFFFCC"/>
          </a:solidFill>
          <a:ln w="9525" algn="ctr">
            <a:solidFill>
              <a:schemeClr val="tx1"/>
            </a:solidFill>
            <a:round/>
            <a:headEnd/>
            <a:tailEnd/>
          </a:ln>
        </p:spPr>
        <p:txBody>
          <a:bodyPr/>
          <a:lstStyle>
            <a:lvl1pPr eaLnBrk="0" hangingPunct="0">
              <a:spcBef>
                <a:spcPct val="20000"/>
              </a:spcBef>
              <a:buClr>
                <a:schemeClr val="accent1"/>
              </a:buClr>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742950" indent="-285750" eaLnBrk="0" hangingPunct="0">
              <a:spcBef>
                <a:spcPct val="20000"/>
              </a:spcBef>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algn="ctr" eaLnBrk="1" hangingPunct="1">
              <a:lnSpc>
                <a:spcPct val="85000"/>
              </a:lnSpc>
              <a:spcBef>
                <a:spcPct val="0"/>
              </a:spcBef>
              <a:buClrTx/>
              <a:buFontTx/>
              <a:buNone/>
            </a:pPr>
            <a:r>
              <a:rPr kumimoji="0" lang="en-US" altLang="en-US" sz="3200">
                <a:cs typeface="Arial" panose="020B0604020202020204" pitchFamily="34" charset="0"/>
              </a:rPr>
              <a:t>But the Catholic Church condemned Luther &amp; rejected his ideas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2530" name="Picture 2" descr="http://house.typepad.com/house/images/worms_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219325"/>
            <a:ext cx="9185275" cy="463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ular Callout 4"/>
          <p:cNvSpPr>
            <a:spLocks noChangeArrowheads="1"/>
          </p:cNvSpPr>
          <p:nvPr/>
        </p:nvSpPr>
        <p:spPr bwMode="auto">
          <a:xfrm>
            <a:off x="193675" y="147638"/>
            <a:ext cx="8991600" cy="914400"/>
          </a:xfrm>
          <a:prstGeom prst="wedgeRectCallout">
            <a:avLst>
              <a:gd name="adj1" fmla="val -5009"/>
              <a:gd name="adj2" fmla="val 32870"/>
            </a:avLst>
          </a:prstGeom>
          <a:solidFill>
            <a:srgbClr val="FFCC99"/>
          </a:solidFill>
          <a:ln w="9525" algn="ctr">
            <a:solidFill>
              <a:schemeClr val="tx1"/>
            </a:solidFill>
            <a:round/>
            <a:headEnd/>
            <a:tailEnd/>
          </a:ln>
        </p:spPr>
        <p:txBody>
          <a:bodyPr/>
          <a:lstStyle>
            <a:lvl1pPr eaLnBrk="0" hangingPunct="0">
              <a:spcBef>
                <a:spcPct val="20000"/>
              </a:spcBef>
              <a:buClr>
                <a:schemeClr val="accent1"/>
              </a:buClr>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742950" indent="-285750" eaLnBrk="0" hangingPunct="0">
              <a:spcBef>
                <a:spcPct val="20000"/>
              </a:spcBef>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algn="ctr" eaLnBrk="1" hangingPunct="1">
              <a:lnSpc>
                <a:spcPct val="85000"/>
              </a:lnSpc>
              <a:spcBef>
                <a:spcPct val="0"/>
              </a:spcBef>
              <a:buClrTx/>
              <a:buFontTx/>
              <a:buNone/>
            </a:pPr>
            <a:r>
              <a:rPr kumimoji="0" lang="en-US" altLang="en-US" sz="3200" dirty="0">
                <a:cs typeface="Arial" panose="020B0604020202020204" pitchFamily="34" charset="0"/>
              </a:rPr>
              <a:t>In 1521, Luther was called before the </a:t>
            </a:r>
            <a:r>
              <a:rPr kumimoji="0" lang="en-US" altLang="en-US" sz="3200" u="sng" dirty="0">
                <a:cs typeface="Arial" panose="020B0604020202020204" pitchFamily="34" charset="0"/>
              </a:rPr>
              <a:t>Diet of Worms</a:t>
            </a:r>
            <a:r>
              <a:rPr kumimoji="0" lang="en-US" altLang="en-US" sz="3200" dirty="0">
                <a:cs typeface="Arial" panose="020B0604020202020204" pitchFamily="34" charset="0"/>
              </a:rPr>
              <a:t>, a meeting of church &amp; political leaders</a:t>
            </a:r>
          </a:p>
        </p:txBody>
      </p:sp>
      <p:sp>
        <p:nvSpPr>
          <p:cNvPr id="6" name="Rectangular Callout 5"/>
          <p:cNvSpPr>
            <a:spLocks noChangeArrowheads="1"/>
          </p:cNvSpPr>
          <p:nvPr/>
        </p:nvSpPr>
        <p:spPr bwMode="auto">
          <a:xfrm>
            <a:off x="152400" y="1143000"/>
            <a:ext cx="3048000" cy="1828800"/>
          </a:xfrm>
          <a:prstGeom prst="wedgeRectCallout">
            <a:avLst>
              <a:gd name="adj1" fmla="val -12153"/>
              <a:gd name="adj2" fmla="val 70963"/>
            </a:avLst>
          </a:prstGeom>
          <a:solidFill>
            <a:srgbClr val="FFFFCC"/>
          </a:solidFill>
          <a:ln w="9525" algn="ctr">
            <a:solidFill>
              <a:schemeClr val="tx1"/>
            </a:solidFill>
            <a:round/>
            <a:headEnd/>
            <a:tailEnd/>
          </a:ln>
        </p:spPr>
        <p:txBody>
          <a:bodyPr/>
          <a:lstStyle>
            <a:lvl1pPr eaLnBrk="0" hangingPunct="0">
              <a:spcBef>
                <a:spcPct val="20000"/>
              </a:spcBef>
              <a:buClr>
                <a:schemeClr val="accent1"/>
              </a:buClr>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742950" indent="-285750" eaLnBrk="0" hangingPunct="0">
              <a:spcBef>
                <a:spcPct val="20000"/>
              </a:spcBef>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algn="ctr" eaLnBrk="1" hangingPunct="1">
              <a:lnSpc>
                <a:spcPct val="85000"/>
              </a:lnSpc>
              <a:spcBef>
                <a:spcPct val="0"/>
              </a:spcBef>
              <a:buClrTx/>
              <a:buFontTx/>
              <a:buNone/>
            </a:pPr>
            <a:r>
              <a:rPr kumimoji="0" lang="en-US" altLang="en-US" sz="3200" dirty="0">
                <a:cs typeface="Arial" panose="020B0604020202020204" pitchFamily="34" charset="0"/>
              </a:rPr>
              <a:t>The Church demanded that Luther take back his teachings </a:t>
            </a:r>
          </a:p>
        </p:txBody>
      </p:sp>
      <p:sp>
        <p:nvSpPr>
          <p:cNvPr id="7" name="Rectangular Callout 6"/>
          <p:cNvSpPr>
            <a:spLocks noChangeArrowheads="1"/>
          </p:cNvSpPr>
          <p:nvPr/>
        </p:nvSpPr>
        <p:spPr bwMode="auto">
          <a:xfrm>
            <a:off x="3276600" y="1143000"/>
            <a:ext cx="5715000" cy="2133600"/>
          </a:xfrm>
          <a:prstGeom prst="wedgeRectCallout">
            <a:avLst>
              <a:gd name="adj1" fmla="val 1468"/>
              <a:gd name="adj2" fmla="val 69606"/>
            </a:avLst>
          </a:prstGeom>
          <a:solidFill>
            <a:srgbClr val="CCFFCC"/>
          </a:solidFill>
          <a:ln w="9525" algn="ctr">
            <a:solidFill>
              <a:schemeClr val="tx1"/>
            </a:solidFill>
            <a:round/>
            <a:headEnd/>
            <a:tailEnd/>
          </a:ln>
        </p:spPr>
        <p:txBody>
          <a:bodyPr/>
          <a:lstStyle>
            <a:lvl1pPr eaLnBrk="0" hangingPunct="0">
              <a:spcBef>
                <a:spcPct val="20000"/>
              </a:spcBef>
              <a:buClr>
                <a:schemeClr val="accent1"/>
              </a:buClr>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742950" indent="-285750" eaLnBrk="0" hangingPunct="0">
              <a:spcBef>
                <a:spcPct val="20000"/>
              </a:spcBef>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algn="ctr" eaLnBrk="1" hangingPunct="1">
              <a:lnSpc>
                <a:spcPct val="85000"/>
              </a:lnSpc>
              <a:spcBef>
                <a:spcPct val="0"/>
              </a:spcBef>
              <a:buClrTx/>
              <a:buFontTx/>
              <a:buNone/>
            </a:pPr>
            <a:r>
              <a:rPr kumimoji="0" lang="en-US" altLang="en-US" sz="3200" dirty="0">
                <a:cs typeface="Arial" panose="020B0604020202020204" pitchFamily="34" charset="0"/>
              </a:rPr>
              <a:t>Luther refused, argued that the Bible was the only source of religious authority, &amp; encouraged Christians to study the Bible for themselves </a:t>
            </a:r>
          </a:p>
        </p:txBody>
      </p:sp>
      <p:sp>
        <p:nvSpPr>
          <p:cNvPr id="8" name="Rectangular Callout 7"/>
          <p:cNvSpPr>
            <a:spLocks noChangeArrowheads="1"/>
          </p:cNvSpPr>
          <p:nvPr/>
        </p:nvSpPr>
        <p:spPr bwMode="auto">
          <a:xfrm>
            <a:off x="990600" y="5943600"/>
            <a:ext cx="7696200" cy="914400"/>
          </a:xfrm>
          <a:prstGeom prst="wedgeRectCallout">
            <a:avLst>
              <a:gd name="adj1" fmla="val -5009"/>
              <a:gd name="adj2" fmla="val 32870"/>
            </a:avLst>
          </a:prstGeom>
          <a:solidFill>
            <a:srgbClr val="CCCCFF"/>
          </a:solidFill>
          <a:ln w="9525" algn="ctr">
            <a:solidFill>
              <a:schemeClr val="tx1"/>
            </a:solidFill>
            <a:round/>
            <a:headEnd/>
            <a:tailEnd/>
          </a:ln>
        </p:spPr>
        <p:txBody>
          <a:bodyPr/>
          <a:lstStyle>
            <a:lvl1pPr eaLnBrk="0" hangingPunct="0">
              <a:spcBef>
                <a:spcPct val="20000"/>
              </a:spcBef>
              <a:buClr>
                <a:schemeClr val="accent1"/>
              </a:buClr>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742950" indent="-285750" eaLnBrk="0" hangingPunct="0">
              <a:spcBef>
                <a:spcPct val="20000"/>
              </a:spcBef>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algn="ctr" eaLnBrk="1" hangingPunct="1">
              <a:lnSpc>
                <a:spcPct val="85000"/>
              </a:lnSpc>
              <a:spcBef>
                <a:spcPct val="0"/>
              </a:spcBef>
              <a:buClrTx/>
              <a:buFontTx/>
              <a:buNone/>
            </a:pPr>
            <a:r>
              <a:rPr kumimoji="0" lang="en-US" altLang="en-US" sz="3200" dirty="0">
                <a:cs typeface="Arial" panose="020B0604020202020204" pitchFamily="34" charset="0"/>
              </a:rPr>
              <a:t>At the Diet of Worms, Martin Luther was </a:t>
            </a:r>
            <a:r>
              <a:rPr kumimoji="0" lang="en-US" altLang="en-US" sz="3200" u="sng" dirty="0">
                <a:cs typeface="Arial" panose="020B0604020202020204" pitchFamily="34" charset="0"/>
              </a:rPr>
              <a:t>excommunicated </a:t>
            </a:r>
            <a:r>
              <a:rPr kumimoji="0" lang="en-US" altLang="en-US" sz="3200" dirty="0">
                <a:cs typeface="Arial" panose="020B0604020202020204" pitchFamily="34" charset="0"/>
              </a:rPr>
              <a:t>from the Catholic Church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2000"/>
                                        <p:tgtEl>
                                          <p:spTgt spid="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2000"/>
                                        <p:tgtEl>
                                          <p:spTgt spid="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355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14400"/>
            <a:ext cx="9144000"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5" name="Rectangular Callout 5"/>
          <p:cNvSpPr>
            <a:spLocks noChangeArrowheads="1"/>
          </p:cNvSpPr>
          <p:nvPr/>
        </p:nvSpPr>
        <p:spPr bwMode="auto">
          <a:xfrm>
            <a:off x="228600" y="76200"/>
            <a:ext cx="8610600" cy="1371600"/>
          </a:xfrm>
          <a:prstGeom prst="wedgeRectCallout">
            <a:avLst>
              <a:gd name="adj1" fmla="val -1843"/>
              <a:gd name="adj2" fmla="val 22097"/>
            </a:avLst>
          </a:prstGeom>
          <a:solidFill>
            <a:srgbClr val="CCFFFF"/>
          </a:solidFill>
          <a:ln w="9525" algn="ctr">
            <a:solidFill>
              <a:schemeClr val="tx1"/>
            </a:solidFill>
            <a:round/>
            <a:headEnd/>
            <a:tailEnd/>
          </a:ln>
        </p:spPr>
        <p:txBody>
          <a:bodyPr/>
          <a:lstStyle>
            <a:lvl1pPr eaLnBrk="0" hangingPunct="0">
              <a:spcBef>
                <a:spcPct val="20000"/>
              </a:spcBef>
              <a:buClr>
                <a:schemeClr val="accent1"/>
              </a:buClr>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742950" indent="-285750" eaLnBrk="0" hangingPunct="0">
              <a:spcBef>
                <a:spcPct val="20000"/>
              </a:spcBef>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algn="ctr">
              <a:lnSpc>
                <a:spcPct val="85000"/>
              </a:lnSpc>
              <a:spcBef>
                <a:spcPct val="0"/>
              </a:spcBef>
              <a:buClrTx/>
              <a:buFontTx/>
              <a:buNone/>
            </a:pPr>
            <a:r>
              <a:rPr kumimoji="0" lang="en-US" altLang="en-US" sz="3200" dirty="0">
                <a:cs typeface="Arial" panose="020B0604020202020204" pitchFamily="34" charset="0"/>
              </a:rPr>
              <a:t>Martin Luther’s stand against the Catholic Church led to the formation of a new Christian denomination known as Lutheranism </a:t>
            </a:r>
          </a:p>
        </p:txBody>
      </p:sp>
      <p:sp>
        <p:nvSpPr>
          <p:cNvPr id="10" name="Rectangular Callout 9"/>
          <p:cNvSpPr>
            <a:spLocks noChangeArrowheads="1"/>
          </p:cNvSpPr>
          <p:nvPr/>
        </p:nvSpPr>
        <p:spPr bwMode="auto">
          <a:xfrm>
            <a:off x="76200" y="5029200"/>
            <a:ext cx="4572000" cy="1752600"/>
          </a:xfrm>
          <a:prstGeom prst="wedgeRectCallout">
            <a:avLst>
              <a:gd name="adj1" fmla="val -1843"/>
              <a:gd name="adj2" fmla="val 22097"/>
            </a:avLst>
          </a:prstGeom>
          <a:solidFill>
            <a:srgbClr val="FFCCFF"/>
          </a:solidFill>
          <a:ln w="9525" algn="ctr">
            <a:solidFill>
              <a:schemeClr val="tx1"/>
            </a:solidFill>
            <a:round/>
            <a:headEnd/>
            <a:tailEnd/>
          </a:ln>
        </p:spPr>
        <p:txBody>
          <a:bodyPr/>
          <a:lstStyle>
            <a:lvl1pPr eaLnBrk="0" hangingPunct="0">
              <a:spcBef>
                <a:spcPct val="20000"/>
              </a:spcBef>
              <a:buClr>
                <a:schemeClr val="accent1"/>
              </a:buClr>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742950" indent="-285750" eaLnBrk="0" hangingPunct="0">
              <a:spcBef>
                <a:spcPct val="20000"/>
              </a:spcBef>
              <a:buFont typeface="Arial" panose="020B0604020202020204" pitchFamily="34" charset="0"/>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kumimoji="1" sz="4000">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algn="ctr">
              <a:lnSpc>
                <a:spcPct val="85000"/>
              </a:lnSpc>
              <a:spcBef>
                <a:spcPct val="0"/>
              </a:spcBef>
              <a:buClrTx/>
              <a:buFontTx/>
              <a:buNone/>
            </a:pPr>
            <a:r>
              <a:rPr kumimoji="0" lang="en-US" altLang="en-US" sz="3200" dirty="0">
                <a:cs typeface="Arial" panose="020B0604020202020204" pitchFamily="34" charset="0"/>
              </a:rPr>
              <a:t>Lutheranism was the first of a series of </a:t>
            </a:r>
            <a:r>
              <a:rPr kumimoji="0" lang="en-US" altLang="en-US" sz="3200" u="sng" dirty="0">
                <a:cs typeface="Arial" panose="020B0604020202020204" pitchFamily="34" charset="0"/>
              </a:rPr>
              <a:t>“Protestant” </a:t>
            </a:r>
            <a:r>
              <a:rPr kumimoji="0" lang="en-US" altLang="en-US" sz="3200" dirty="0">
                <a:cs typeface="Arial" panose="020B0604020202020204" pitchFamily="34" charset="0"/>
              </a:rPr>
              <a:t>Christian faiths that broke from the Catholic Church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Religions Assignment</a:t>
            </a:r>
            <a:endParaRPr lang="en-US" dirty="0"/>
          </a:p>
        </p:txBody>
      </p:sp>
      <p:sp>
        <p:nvSpPr>
          <p:cNvPr id="3" name="Content Placeholder 2"/>
          <p:cNvSpPr>
            <a:spLocks noGrp="1"/>
          </p:cNvSpPr>
          <p:nvPr>
            <p:ph idx="1"/>
          </p:nvPr>
        </p:nvSpPr>
        <p:spPr/>
        <p:txBody>
          <a:bodyPr/>
          <a:lstStyle/>
          <a:p>
            <a:r>
              <a:rPr lang="en-US" dirty="0" smtClean="0"/>
              <a:t>Poster needs to include…</a:t>
            </a:r>
          </a:p>
          <a:p>
            <a:pPr lvl="1"/>
            <a:r>
              <a:rPr lang="en-US" dirty="0" smtClean="0"/>
              <a:t>Name of Religion</a:t>
            </a:r>
          </a:p>
          <a:p>
            <a:pPr lvl="1"/>
            <a:r>
              <a:rPr lang="en-US" dirty="0" smtClean="0"/>
              <a:t>When was it founded</a:t>
            </a:r>
          </a:p>
          <a:p>
            <a:pPr lvl="1"/>
            <a:r>
              <a:rPr lang="en-US" dirty="0" smtClean="0"/>
              <a:t>Where was it most prominent?</a:t>
            </a:r>
          </a:p>
          <a:p>
            <a:pPr lvl="1"/>
            <a:r>
              <a:rPr lang="en-US" dirty="0" smtClean="0"/>
              <a:t>Key People</a:t>
            </a:r>
          </a:p>
          <a:p>
            <a:pPr lvl="1"/>
            <a:r>
              <a:rPr lang="en-US" dirty="0"/>
              <a:t>5</a:t>
            </a:r>
            <a:r>
              <a:rPr lang="en-US" dirty="0" smtClean="0"/>
              <a:t> Key Ideas</a:t>
            </a:r>
          </a:p>
          <a:p>
            <a:pPr lvl="1"/>
            <a:r>
              <a:rPr lang="en-US" dirty="0" smtClean="0"/>
              <a:t>Religious themed artwork</a:t>
            </a:r>
          </a:p>
          <a:p>
            <a:pPr lvl="1"/>
            <a:endParaRPr lang="en-US" dirty="0" smtClean="0"/>
          </a:p>
          <a:p>
            <a:pPr lvl="1"/>
            <a:endParaRPr lang="en-US" dirty="0"/>
          </a:p>
        </p:txBody>
      </p:sp>
    </p:spTree>
    <p:extLst>
      <p:ext uri="{BB962C8B-B14F-4D97-AF65-F5344CB8AC3E}">
        <p14:creationId xmlns:p14="http://schemas.microsoft.com/office/powerpoint/2010/main" val="113600363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PVERSION" val="2006"/>
  <p:tag name="DELIMITERS" val="3.1"/>
  <p:tag name="SHOWBARVISIBLE" val="True"/>
  <p:tag name="EXPANDSHOWBAR" val="True"/>
  <p:tag name="USESECONDARYMONITOR" val="True"/>
  <p:tag name="ENABLEPRESENTERVPAD" val="False"/>
  <p:tag name="DEFAULTPORT" val="1001"/>
  <p:tag name="REQUIREPASSWORD" val="False"/>
  <p:tag name="BULLETTYPE" val="3"/>
  <p:tag name="ANSWERNOWSTYLE" val="-1"/>
  <p:tag name="ANSWERNOWTEXT" val="Answer Now"/>
  <p:tag name="COUNTDOWNSTYLE" val="-1"/>
  <p:tag name="RESPCOUNTERSTYLE" val="-1"/>
  <p:tag name="RESPCOUNTERFORMAT" val="0"/>
  <p:tag name="RESPTABLESTYLE" val="-1"/>
  <p:tag name="COUNTDOWNSECONDS" val="10"/>
  <p:tag name="INPUTSOURCE" val="1"/>
  <p:tag name="USEENTERPRISEMANAGER" val="False"/>
  <p:tag name="NUMRESPONSES" val="1"/>
  <p:tag name="ALLOWDUPLICATES" val="False"/>
  <p:tag name="BACKUPSESSIONS" val="True"/>
  <p:tag name="BACKUPMAINTENANCE" val="7"/>
  <p:tag name="CHARTVALUEFORMAT" val="0%"/>
  <p:tag name="AUTOADVANCE" val="False"/>
  <p:tag name="REVIEWONLY" val="False"/>
  <p:tag name="ROTATIONINTERVAL" val="2"/>
  <p:tag name="AUTOUPDATEALIASES" val="True"/>
  <p:tag name="STDCHART" val="1"/>
  <p:tag name="PARTICIPANTSINLEADERBOARD" val="5"/>
  <p:tag name="TEAMSINLEADERBOARD" val="5"/>
  <p:tag name="MAXRESPONDERS" val="5"/>
  <p:tag name="BUBBLENAMEVISIBLE" val="True"/>
  <p:tag name="BUBBLESIZEVISIBLE" val="True"/>
  <p:tag name="BUBBLEVALUEFORMAT" val="0.0"/>
  <p:tag name="BUBBLEGROUPING" val="3"/>
  <p:tag name="DEFAULTNUMTEAMS" val="5"/>
  <p:tag name="CUSTOMGRIDBACKCOLOR" val="-2830136"/>
  <p:tag name="CUSTOMCELLFORECOLOR" val="-16777216"/>
  <p:tag name="CUSTOMCELLBACKCOLOR1" val="-657956"/>
  <p:tag name="CUSTOMCELLBACKCOLOR2" val="-13395457"/>
  <p:tag name="CUSTOMCELLBACKCOLOR3" val="-268652"/>
  <p:tag name="CUSTOMCELLBACKCOLOR4" val="-8355712"/>
  <p:tag name="USESCHEMECOLORS" val="True"/>
  <p:tag name="DISPLAYNAME" val="True"/>
  <p:tag name="DISPLAYDEVICENUMBER" val="True"/>
  <p:tag name="DISPLAYDEVICEID" val="True"/>
  <p:tag name="GRIDOPACITY" val="90"/>
  <p:tag name="GRIDROTATIONINTERVAL" val="2"/>
  <p:tag name="AUTOSIZEGRID" val="True"/>
  <p:tag name="GRIDSIZE" val="{Width=800, Height=600}"/>
  <p:tag name="GRIDPOSITION" val="1"/>
  <p:tag name="POLLINGCYCLE" val="2"/>
  <p:tag name="CHARTCOLORS" val="0"/>
  <p:tag name="CHARTLABELS" val="0"/>
  <p:tag name="RESETCHARTS" val="True"/>
  <p:tag name="INCLUDENONRESPONDERS" val="False"/>
  <p:tag name="MULTIRESPDIVISOR" val="1"/>
  <p:tag name="PARTLISTDEFAULT" val="0"/>
  <p:tag name="INCLUDEPPT" val="True"/>
  <p:tag name="ALLOWUSERFEEDBACK" val="True"/>
  <p:tag name="CORRECTPOINTVALUE" val="100"/>
  <p:tag name="INCORRECTPOINTVALUE" val="0"/>
  <p:tag name="REALTIMEBACKUP" val="False"/>
  <p:tag name="ADDINALWAYSLOADED" val="False"/>
  <p:tag name="ZEROBASED" val="False"/>
  <p:tag name="AUTOADJUSTPARTRANGE" val="True"/>
  <p:tag name="CHARTSCALE" val="True"/>
</p:tagLst>
</file>

<file path=ppt/theme/theme1.xml><?xml version="1.0" encoding="utf-8"?>
<a:theme xmlns:a="http://schemas.openxmlformats.org/drawingml/2006/main" name="Baggett">
  <a:themeElements>
    <a:clrScheme name="Brooks design 8">
      <a:dk1>
        <a:srgbClr val="000000"/>
      </a:dk1>
      <a:lt1>
        <a:srgbClr val="FFFFFF"/>
      </a:lt1>
      <a:dk2>
        <a:srgbClr val="003366"/>
      </a:dk2>
      <a:lt2>
        <a:srgbClr val="5490A8"/>
      </a:lt2>
      <a:accent1>
        <a:srgbClr val="0099CC"/>
      </a:accent1>
      <a:accent2>
        <a:srgbClr val="3366CC"/>
      </a:accent2>
      <a:accent3>
        <a:srgbClr val="FFFFFF"/>
      </a:accent3>
      <a:accent4>
        <a:srgbClr val="000000"/>
      </a:accent4>
      <a:accent5>
        <a:srgbClr val="AACAE2"/>
      </a:accent5>
      <a:accent6>
        <a:srgbClr val="2D5CB9"/>
      </a:accent6>
      <a:hlink>
        <a:srgbClr val="FF0000"/>
      </a:hlink>
      <a:folHlink>
        <a:srgbClr val="CC0000"/>
      </a:folHlink>
    </a:clrScheme>
    <a:fontScheme name="Brooks design">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Calibri"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Calibri" pitchFamily="34" charset="0"/>
          </a:defRPr>
        </a:defPPr>
      </a:lstStyle>
    </a:lnDef>
  </a:objectDefaults>
  <a:extraClrSchemeLst>
    <a:extraClrScheme>
      <a:clrScheme name="Brooks design 1">
        <a:dk1>
          <a:srgbClr val="5490A8"/>
        </a:dk1>
        <a:lt1>
          <a:srgbClr val="DDDDDD"/>
        </a:lt1>
        <a:dk2>
          <a:srgbClr val="00172E"/>
        </a:dk2>
        <a:lt2>
          <a:srgbClr val="CCECFF"/>
        </a:lt2>
        <a:accent1>
          <a:srgbClr val="0099CC"/>
        </a:accent1>
        <a:accent2>
          <a:srgbClr val="3366CC"/>
        </a:accent2>
        <a:accent3>
          <a:srgbClr val="AAABAD"/>
        </a:accent3>
        <a:accent4>
          <a:srgbClr val="BDBDBD"/>
        </a:accent4>
        <a:accent5>
          <a:srgbClr val="AACAE2"/>
        </a:accent5>
        <a:accent6>
          <a:srgbClr val="2D5CB9"/>
        </a:accent6>
        <a:hlink>
          <a:srgbClr val="99CCFF"/>
        </a:hlink>
        <a:folHlink>
          <a:srgbClr val="E1E1B7"/>
        </a:folHlink>
      </a:clrScheme>
      <a:clrMap bg1="dk2" tx1="lt1" bg2="dk1" tx2="lt2" accent1="accent1" accent2="accent2" accent3="accent3" accent4="accent4" accent5="accent5" accent6="accent6" hlink="hlink" folHlink="folHlink"/>
    </a:extraClrScheme>
    <a:extraClrScheme>
      <a:clrScheme name="Brooks design 2">
        <a:dk1>
          <a:srgbClr val="000000"/>
        </a:dk1>
        <a:lt1>
          <a:srgbClr val="FFFFFF"/>
        </a:lt1>
        <a:dk2>
          <a:srgbClr val="003366"/>
        </a:dk2>
        <a:lt2>
          <a:srgbClr val="5490A8"/>
        </a:lt2>
        <a:accent1>
          <a:srgbClr val="0099CC"/>
        </a:accent1>
        <a:accent2>
          <a:srgbClr val="3366CC"/>
        </a:accent2>
        <a:accent3>
          <a:srgbClr val="FFFFFF"/>
        </a:accent3>
        <a:accent4>
          <a:srgbClr val="000000"/>
        </a:accent4>
        <a:accent5>
          <a:srgbClr val="AACAE2"/>
        </a:accent5>
        <a:accent6>
          <a:srgbClr val="2D5CB9"/>
        </a:accent6>
        <a:hlink>
          <a:srgbClr val="99CCFF"/>
        </a:hlink>
        <a:folHlink>
          <a:srgbClr val="E1E1B7"/>
        </a:folHlink>
      </a:clrScheme>
      <a:clrMap bg1="lt1" tx1="dk1" bg2="lt2" tx2="dk2" accent1="accent1" accent2="accent2" accent3="accent3" accent4="accent4" accent5="accent5" accent6="accent6" hlink="hlink" folHlink="folHlink"/>
    </a:extraClrScheme>
    <a:extraClrScheme>
      <a:clrScheme name="Brooks design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rooks design 4">
        <a:dk1>
          <a:srgbClr val="000000"/>
        </a:dk1>
        <a:lt1>
          <a:srgbClr val="FFFFFF"/>
        </a:lt1>
        <a:dk2>
          <a:srgbClr val="666633"/>
        </a:dk2>
        <a:lt2>
          <a:srgbClr val="908A6C"/>
        </a:lt2>
        <a:accent1>
          <a:srgbClr val="808000"/>
        </a:accent1>
        <a:accent2>
          <a:srgbClr val="996633"/>
        </a:accent2>
        <a:accent3>
          <a:srgbClr val="FFFFFF"/>
        </a:accent3>
        <a:accent4>
          <a:srgbClr val="000000"/>
        </a:accent4>
        <a:accent5>
          <a:srgbClr val="C0C0AA"/>
        </a:accent5>
        <a:accent6>
          <a:srgbClr val="8A5C2D"/>
        </a:accent6>
        <a:hlink>
          <a:srgbClr val="CCCC00"/>
        </a:hlink>
        <a:folHlink>
          <a:srgbClr val="D6DEB2"/>
        </a:folHlink>
      </a:clrScheme>
      <a:clrMap bg1="lt1" tx1="dk1" bg2="lt2" tx2="dk2" accent1="accent1" accent2="accent2" accent3="accent3" accent4="accent4" accent5="accent5" accent6="accent6" hlink="hlink" folHlink="folHlink"/>
    </a:extraClrScheme>
    <a:extraClrScheme>
      <a:clrScheme name="Brooks design 5">
        <a:dk1>
          <a:srgbClr val="000000"/>
        </a:dk1>
        <a:lt1>
          <a:srgbClr val="FFFFFF"/>
        </a:lt1>
        <a:dk2>
          <a:srgbClr val="181848"/>
        </a:dk2>
        <a:lt2>
          <a:srgbClr val="656F97"/>
        </a:lt2>
        <a:accent1>
          <a:srgbClr val="6666FF"/>
        </a:accent1>
        <a:accent2>
          <a:srgbClr val="333399"/>
        </a:accent2>
        <a:accent3>
          <a:srgbClr val="FFFFFF"/>
        </a:accent3>
        <a:accent4>
          <a:srgbClr val="000000"/>
        </a:accent4>
        <a:accent5>
          <a:srgbClr val="B8B8FF"/>
        </a:accent5>
        <a:accent6>
          <a:srgbClr val="2D2D8A"/>
        </a:accent6>
        <a:hlink>
          <a:srgbClr val="9A9ABC"/>
        </a:hlink>
        <a:folHlink>
          <a:srgbClr val="D2B6CE"/>
        </a:folHlink>
      </a:clrScheme>
      <a:clrMap bg1="lt1" tx1="dk1" bg2="lt2" tx2="dk2" accent1="accent1" accent2="accent2" accent3="accent3" accent4="accent4" accent5="accent5" accent6="accent6" hlink="hlink" folHlink="folHlink"/>
    </a:extraClrScheme>
    <a:extraClrScheme>
      <a:clrScheme name="Brooks design 6">
        <a:dk1>
          <a:srgbClr val="CC0066"/>
        </a:dk1>
        <a:lt1>
          <a:srgbClr val="FFFFFF"/>
        </a:lt1>
        <a:dk2>
          <a:srgbClr val="000000"/>
        </a:dk2>
        <a:lt2>
          <a:srgbClr val="CC0099"/>
        </a:lt2>
        <a:accent1>
          <a:srgbClr val="FF9900"/>
        </a:accent1>
        <a:accent2>
          <a:srgbClr val="CC6600"/>
        </a:accent2>
        <a:accent3>
          <a:srgbClr val="AAAAAA"/>
        </a:accent3>
        <a:accent4>
          <a:srgbClr val="DADADA"/>
        </a:accent4>
        <a:accent5>
          <a:srgbClr val="FFCAAA"/>
        </a:accent5>
        <a:accent6>
          <a:srgbClr val="B95C00"/>
        </a:accent6>
        <a:hlink>
          <a:srgbClr val="009900"/>
        </a:hlink>
        <a:folHlink>
          <a:srgbClr val="A50021"/>
        </a:folHlink>
      </a:clrScheme>
      <a:clrMap bg1="dk2" tx1="lt1" bg2="dk1" tx2="lt2" accent1="accent1" accent2="accent2" accent3="accent3" accent4="accent4" accent5="accent5" accent6="accent6" hlink="hlink" folHlink="folHlink"/>
    </a:extraClrScheme>
    <a:extraClrScheme>
      <a:clrScheme name="Brooks design 7">
        <a:dk1>
          <a:srgbClr val="000000"/>
        </a:dk1>
        <a:lt1>
          <a:srgbClr val="FFFFFF"/>
        </a:lt1>
        <a:dk2>
          <a:srgbClr val="003366"/>
        </a:dk2>
        <a:lt2>
          <a:srgbClr val="5490A8"/>
        </a:lt2>
        <a:accent1>
          <a:srgbClr val="0099CC"/>
        </a:accent1>
        <a:accent2>
          <a:srgbClr val="3366CC"/>
        </a:accent2>
        <a:accent3>
          <a:srgbClr val="FFFFFF"/>
        </a:accent3>
        <a:accent4>
          <a:srgbClr val="000000"/>
        </a:accent4>
        <a:accent5>
          <a:srgbClr val="AACAE2"/>
        </a:accent5>
        <a:accent6>
          <a:srgbClr val="2D5CB9"/>
        </a:accent6>
        <a:hlink>
          <a:srgbClr val="FF0000"/>
        </a:hlink>
        <a:folHlink>
          <a:srgbClr val="0000CC"/>
        </a:folHlink>
      </a:clrScheme>
      <a:clrMap bg1="lt1" tx1="dk1" bg2="lt2" tx2="dk2" accent1="accent1" accent2="accent2" accent3="accent3" accent4="accent4" accent5="accent5" accent6="accent6" hlink="hlink" folHlink="folHlink"/>
    </a:extraClrScheme>
    <a:extraClrScheme>
      <a:clrScheme name="Brooks design 8">
        <a:dk1>
          <a:srgbClr val="000000"/>
        </a:dk1>
        <a:lt1>
          <a:srgbClr val="FFFFFF"/>
        </a:lt1>
        <a:dk2>
          <a:srgbClr val="003366"/>
        </a:dk2>
        <a:lt2>
          <a:srgbClr val="5490A8"/>
        </a:lt2>
        <a:accent1>
          <a:srgbClr val="0099CC"/>
        </a:accent1>
        <a:accent2>
          <a:srgbClr val="3366CC"/>
        </a:accent2>
        <a:accent3>
          <a:srgbClr val="FFFFFF"/>
        </a:accent3>
        <a:accent4>
          <a:srgbClr val="000000"/>
        </a:accent4>
        <a:accent5>
          <a:srgbClr val="AACAE2"/>
        </a:accent5>
        <a:accent6>
          <a:srgbClr val="2D5CB9"/>
        </a:accent6>
        <a:hlink>
          <a:srgbClr val="FF0000"/>
        </a:hlink>
        <a:folHlink>
          <a:srgbClr val="CC00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Baggett</Template>
  <TotalTime>1587</TotalTime>
  <Words>981</Words>
  <Application>Microsoft Office PowerPoint</Application>
  <PresentationFormat>On-screen Show (4:3)</PresentationFormat>
  <Paragraphs>75</Paragraphs>
  <Slides>20</Slides>
  <Notes>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Times New Roman</vt:lpstr>
      <vt:lpstr>Baggett</vt:lpstr>
      <vt:lpstr>PowerPoint Presentation</vt:lpstr>
      <vt:lpstr>PowerPoint Presentation</vt:lpstr>
      <vt:lpstr>Practices of the Catholic Church </vt:lpstr>
      <vt:lpstr>PowerPoint Presentation</vt:lpstr>
      <vt:lpstr>PowerPoint Presentation</vt:lpstr>
      <vt:lpstr>PowerPoint Presentation</vt:lpstr>
      <vt:lpstr>PowerPoint Presentation</vt:lpstr>
      <vt:lpstr> Title</vt:lpstr>
      <vt:lpstr>PowerPoint Presentation</vt:lpstr>
      <vt:lpstr>PowerPoint Presentation</vt:lpstr>
      <vt:lpstr>The Protestant Reformation</vt:lpstr>
      <vt:lpstr>PowerPoint Presentation</vt:lpstr>
      <vt:lpstr>Martin Luther</vt:lpstr>
      <vt:lpstr>Martin Luther</vt:lpstr>
      <vt:lpstr>Martin Luther</vt:lpstr>
      <vt:lpstr>PowerPoint Presentation</vt:lpstr>
      <vt:lpstr>PowerPoint Presentation</vt:lpstr>
      <vt:lpstr>PowerPoint Presentation</vt:lpstr>
      <vt:lpstr>PowerPoint Presentation</vt:lpstr>
      <vt:lpstr>Religions Assignment</vt:lpstr>
    </vt:vector>
  </TitlesOfParts>
  <Company>GCPS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Brooks Baggett</dc:creator>
  <cp:lastModifiedBy>Lelko, Garrett</cp:lastModifiedBy>
  <cp:revision>62</cp:revision>
  <dcterms:created xsi:type="dcterms:W3CDTF">2010-11-10T01:25:14Z</dcterms:created>
  <dcterms:modified xsi:type="dcterms:W3CDTF">2016-10-25T15:36:06Z</dcterms:modified>
</cp:coreProperties>
</file>