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993929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9103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822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1146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9123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6172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3314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43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zH1iaKVsB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BlUld1yXKRo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Japan and Early WWII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https://www.youtube.com/watch?v=kzH1iaKVsBM</a:t>
            </a:r>
          </a:p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https://www.youtube.com/watch?v=BlUld1yXKRo</a:t>
            </a:r>
            <a:r>
              <a:rPr lang="en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0" y="849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Immediately Before the War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0" y="657675"/>
            <a:ext cx="57834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China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Invaded Manchuria, then much of China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War with China- civil war suspended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Rape of Nanking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Southeast Asia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Southern Expansion Doctrine (1936)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Took French Indochina, America cut oil exports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Leadership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Hirohito- Emperor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Hideki Tojo- Military leader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Admiral Isoroku Yamamoto- Pearl Harbor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Tripartite Pact w/Germany and Italy</a:t>
            </a:r>
          </a:p>
          <a:p>
            <a:pPr marL="1371600" lvl="2" indent="-342900">
              <a:spcBef>
                <a:spcPts val="0"/>
              </a:spcBef>
              <a:buSzPct val="100000"/>
            </a:pPr>
            <a:r>
              <a:rPr lang="en" sz="1800"/>
              <a:t>“establish and maintain a new order”</a:t>
            </a:r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7500" y="188262"/>
            <a:ext cx="3576499" cy="4766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2750" y="80300"/>
            <a:ext cx="5960929" cy="498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132125" y="1115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Attack on Pearl Harbor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4681750" y="307850"/>
            <a:ext cx="4150500" cy="4260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“A date which will live in infamy”- December 7, 1941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Threat of strategic US navy in Hawaii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Day of attack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US officials cracked code, had an idea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19 ships, 8 battleships destroyed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3400 casualties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Simultaneous attacks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Hong Kong- GB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Guam and Wake Island- US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Push for Japanese empire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125" y="1670725"/>
            <a:ext cx="4376949" cy="2461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54525" y="5925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Early Japanese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Successes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831900" y="0"/>
            <a:ext cx="5220600" cy="456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Late 1941/Early 1942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U.S.- Wake Island and Guam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Philippines- Bataan Peninsula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British- Hong Kong, Singapore, East Indies, planned for India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“East Asia for the Asiatics”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Unite Asians against colonial powers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Asians recognized Japanese were conquerors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Bataan Death March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Japanese war crime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Tansport of approx 80,000 Filipino and American POWs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Brutal treatment led to thousands of casualties over 3 months</a:t>
            </a:r>
          </a:p>
        </p:txBody>
      </p:sp>
      <p:pic>
        <p:nvPicPr>
          <p:cNvPr id="83" name="Shape 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849" y="1157299"/>
            <a:ext cx="3079500" cy="38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4225" y="150899"/>
            <a:ext cx="3627438" cy="499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0" y="998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Allies Strike Back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019925" y="0"/>
            <a:ext cx="5043600" cy="456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American response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Lieutenant Colonel Doolittle bombed Tokyo in April 1942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Create doubt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Battle of the Coral Sea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New aerial warfare 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Allied casualties, but halted Japan's advance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Battle of Midway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Turned the tide of the Pacific war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Code breakers knew Yamamoto was planning attack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Allied Offensive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General MacArthur and island-hopping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6 months of fighting resulted in American victory at Guadalcanal</a:t>
            </a:r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25" y="877500"/>
            <a:ext cx="3298452" cy="426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</Words>
  <Application>Microsoft Office PowerPoint</Application>
  <PresentationFormat>On-screen Show (16:9)</PresentationFormat>
  <Paragraphs>54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simple-light-2</vt:lpstr>
      <vt:lpstr>Japan and Early WWII</vt:lpstr>
      <vt:lpstr>Immediately Before the War</vt:lpstr>
      <vt:lpstr>PowerPoint Presentation</vt:lpstr>
      <vt:lpstr>Attack on Pearl Harbor</vt:lpstr>
      <vt:lpstr>Early Japanese  Successes</vt:lpstr>
      <vt:lpstr>PowerPoint Presentation</vt:lpstr>
      <vt:lpstr>The Allies Strike Back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Japan and Early WWII</dc:title>
  <dc:creator>Lelko, Garrett</dc:creator>
  <cp:lastModifiedBy>Lelko, Garrett</cp:lastModifiedBy>
  <cp:revision>1</cp:revision>
  <dcterms:modified xsi:type="dcterms:W3CDTF">2017-03-28T12:35:22Z</dcterms:modified>
</cp:coreProperties>
</file>