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14515375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2736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490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9515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en"/>
              <a:t>‹#›</a:t>
            </a:fld>
            <a:endParaRPr lang="e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lang="en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The Changing World (1900-1939)</a:t>
            </a: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Revolutions and </a:t>
            </a:r>
          </a:p>
          <a:p>
            <a:pPr lvl="0">
              <a:spcBef>
                <a:spcPts val="0"/>
              </a:spcBef>
              <a:buNone/>
            </a:pPr>
            <a:r>
              <a:rPr lang="en"/>
              <a:t>Nationalism</a:t>
            </a: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672125" y="0"/>
            <a:ext cx="5382300" cy="45690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Font typeface="Arial"/>
            </a:pPr>
            <a:r>
              <a:rPr lang="en"/>
              <a:t>Revolutions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Widespread social unrest troubled China and Russia in the late 1800s and early 1900s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Citizens will rise up and change governments, first Communist gov’t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New Nations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Following WWI, new boundaries drawn, variety of governments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Ottoman Empire and Austria-Hungary serve as prime examples</a:t>
            </a: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lang="en"/>
              <a:t>Challenges to Empires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Increase of nationalism in colonies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Empires are challenged and lose territories and power</a:t>
            </a: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ct val="100000"/>
            </a:pPr>
            <a:r>
              <a:rPr lang="en" sz="1800"/>
              <a:t>Great Britain and India, China and Asia</a:t>
            </a:r>
          </a:p>
        </p:txBody>
      </p:sp>
      <p:pic>
        <p:nvPicPr>
          <p:cNvPr id="62" name="Shape 62"/>
          <p:cNvPicPr preferRelativeResize="0"/>
          <p:nvPr/>
        </p:nvPicPr>
        <p:blipFill rotWithShape="1">
          <a:blip r:embed="rId3">
            <a:alphaModFix/>
          </a:blip>
          <a:srcRect l="1973" r="2222" b="7995"/>
          <a:stretch/>
        </p:blipFill>
        <p:spPr>
          <a:xfrm>
            <a:off x="658275" y="1005225"/>
            <a:ext cx="3013851" cy="4001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/>
              <a:t>Uncertainty in the World</a:t>
            </a: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4026975" y="412800"/>
            <a:ext cx="4805400" cy="43179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marL="457200" lvl="0" indent="-228600" rtl="0">
              <a:spcBef>
                <a:spcPts val="0"/>
              </a:spcBef>
            </a:pPr>
            <a:r>
              <a:rPr lang="en"/>
              <a:t>Depression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World economies in shambles after the war, U.S. initially strong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Crash and Depression- U.S. Great Depression affects the whole world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Threatened economic and political systems</a:t>
            </a:r>
          </a:p>
          <a:p>
            <a:pPr marL="457200" lvl="0" indent="-228600" rtl="0">
              <a:spcBef>
                <a:spcPts val="0"/>
              </a:spcBef>
            </a:pPr>
            <a:r>
              <a:rPr lang="en"/>
              <a:t>Rise of Authoritarian Leaders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Fascism, not communism</a:t>
            </a:r>
          </a:p>
          <a:p>
            <a:pPr marL="914400" lvl="1" indent="-342900" rtl="0">
              <a:spcBef>
                <a:spcPts val="0"/>
              </a:spcBef>
              <a:buSzPct val="100000"/>
            </a:pPr>
            <a:r>
              <a:rPr lang="en" sz="1800"/>
              <a:t>Totalitarian dictators rise in the ruins of war and depression</a:t>
            </a:r>
          </a:p>
          <a:p>
            <a:pPr marL="914400" lvl="1" indent="-342900">
              <a:spcBef>
                <a:spcPts val="0"/>
              </a:spcBef>
              <a:buSzPct val="100000"/>
            </a:pPr>
            <a:r>
              <a:rPr lang="en" sz="1800"/>
              <a:t>Germany, Italy, and Japan begin to expand and conquer</a:t>
            </a:r>
          </a:p>
        </p:txBody>
      </p:sp>
      <p:pic>
        <p:nvPicPr>
          <p:cNvPr id="69" name="Shape 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8824" y="997225"/>
            <a:ext cx="2582175" cy="399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</Words>
  <Application>Microsoft Office PowerPoint</Application>
  <PresentationFormat>On-screen Show (16:9)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Arial</vt:lpstr>
      <vt:lpstr>simple-light-2</vt:lpstr>
      <vt:lpstr>The Changing World (1900-1939)</vt:lpstr>
      <vt:lpstr>Revolutions and  Nationalism</vt:lpstr>
      <vt:lpstr>Uncertainty in the World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Changing World (1900-1939)</dc:title>
  <dc:creator>Lelko, Garrett</dc:creator>
  <cp:lastModifiedBy>Lelko, Garrett</cp:lastModifiedBy>
  <cp:revision>1</cp:revision>
  <dcterms:modified xsi:type="dcterms:W3CDTF">2017-02-27T15:19:14Z</dcterms:modified>
</cp:coreProperties>
</file>