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346172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44061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21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Shape 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0976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2896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24981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5931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4562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6864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apbLqZUwrA&amp;t=522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PA8qB9QbEQ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istory.com/topics/world-war-i/world-war-i-history/infographics/world-war-i-by-the-number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hyperlink" Target="http://2.bp.blogspot.com/-7xiLi_3YWDk/UJ_fIJWfrcI/AAAAAAAADno/VeJCUf9CClc/s400/ny-times-world-war-i-armistice-day2.png%2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End of WWI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Review of Thursday/Friday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311700" y="15997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Collapse of the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Central Powers</a:t>
            </a:r>
          </a:p>
        </p:txBody>
      </p:sp>
      <p:sp>
        <p:nvSpPr>
          <p:cNvPr id="67" name="Shape 67"/>
          <p:cNvSpPr txBox="1">
            <a:spLocks noGrp="1"/>
          </p:cNvSpPr>
          <p:nvPr>
            <p:ph type="body" idx="1"/>
          </p:nvPr>
        </p:nvSpPr>
        <p:spPr>
          <a:xfrm>
            <a:off x="5013600" y="0"/>
            <a:ext cx="4130400" cy="375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Second Battle of the Marne (1918)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Final German offensive (think Lost Battalion) in France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40 miles away from Paris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Weakened army + 2 million fresh Americans = Allied victory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Central Powers surrender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Ottomans surrender with Bulgarians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Revolution in October removes Austria-Hungary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German soldiers mutiny and German people turn on Kaiser Wilhelm</a:t>
            </a:r>
          </a:p>
        </p:txBody>
      </p:sp>
      <p:pic>
        <p:nvPicPr>
          <p:cNvPr id="68" name="Shape 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625" y="1268025"/>
            <a:ext cx="4327945" cy="3757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Armistice</a:t>
            </a:r>
            <a:r>
              <a:rPr lang="en"/>
              <a:t> of 11 November 1918</a:t>
            </a: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0" y="904625"/>
            <a:ext cx="5554500" cy="3664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 b="1" u="sng"/>
              <a:t>Armistice- </a:t>
            </a:r>
            <a:r>
              <a:rPr lang="en"/>
              <a:t>formal agreement to stop fighting 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“Eleventh hour of the eleventh day of the eleventh month”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Inspired by </a:t>
            </a:r>
            <a:r>
              <a:rPr lang="en" b="1" u="sng"/>
              <a:t>Wilson’s 14 Points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Signed in a French railcar by German politicians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Allies would occupy the Rhineland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End of military hostilities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Removal of German troops from fronts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Surrender of U-Boats and war materials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Release of Allied POWs, German ones to be released after peace treaty</a:t>
            </a:r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  <p:pic>
        <p:nvPicPr>
          <p:cNvPr id="75" name="Shape 7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54450" y="1170125"/>
            <a:ext cx="2861472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Legacy of WWI</a:t>
            </a:r>
          </a:p>
        </p:txBody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3936850" y="97500"/>
            <a:ext cx="4895400" cy="44715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Total global warfare led to extreme death and </a:t>
            </a:r>
            <a:r>
              <a:rPr lang="en" u="sng">
                <a:solidFill>
                  <a:schemeClr val="hlink"/>
                </a:solidFill>
                <a:hlinkClick r:id="rId3"/>
              </a:rPr>
              <a:t>destruction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About 17 million dead and 20 million wounded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Civilians and soldiers, battlefield and hospitals, all countries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Economic drain on resources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Treasuries of many countries ruined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Approx. $400 billion cost of war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Farmland, towns, cities destroyed as well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What next???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 u="sng">
                <a:solidFill>
                  <a:schemeClr val="hlink"/>
                </a:solidFill>
                <a:hlinkClick r:id="rId4"/>
              </a:rPr>
              <a:t>Armistice</a:t>
            </a:r>
            <a:r>
              <a:rPr lang="en" sz="1800"/>
              <a:t> is NOT a peace treaty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What should Allies do with defeated Central Powers?</a:t>
            </a:r>
          </a:p>
        </p:txBody>
      </p:sp>
      <p:pic>
        <p:nvPicPr>
          <p:cNvPr id="82" name="Shape 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1170125"/>
            <a:ext cx="3574125" cy="355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Woodrow Wilson’s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14 Points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3870225" y="0"/>
            <a:ext cx="5219100" cy="44931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Wilson drew up 14 Points in 1918 (war still raging)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Content of Treaty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1-4: end secret treaties, free seas, free trade, reduce armies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5: fairness to colonies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6-13: New borders, self-determination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14: League of Nations- International peacekeeping organization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In general, he wanted peace for all countries, NOT looking for revenge!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Final Treaty of Versailles was rejected by Wilson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United States did NOT join the League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Stay out of world affairs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Republicans stick it to Wilson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Treaty of Versailles</a:t>
            </a:r>
          </a:p>
        </p:txBody>
      </p:sp>
      <p:sp>
        <p:nvSpPr>
          <p:cNvPr id="94" name="Shape 94"/>
          <p:cNvSpPr txBox="1">
            <a:spLocks noGrp="1"/>
          </p:cNvSpPr>
          <p:nvPr>
            <p:ph type="body" idx="1"/>
          </p:nvPr>
        </p:nvSpPr>
        <p:spPr>
          <a:xfrm>
            <a:off x="4179875" y="0"/>
            <a:ext cx="49641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Paris Peace Conference in January 1919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Big 4 with no representation for Russia, Germany, and Central Powers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US wanted peace, GB and F wanted revenge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Final results in June 1919 (BRAT)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Germany had to accept the Blame, war-guilt clause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Germany had to pay Reparations for war damage</a:t>
            </a:r>
          </a:p>
          <a:p>
            <a:pPr marL="1371600" lvl="2" indent="-342900" rtl="0">
              <a:spcBef>
                <a:spcPts val="0"/>
              </a:spcBef>
              <a:buSzPct val="100000"/>
            </a:pPr>
            <a:r>
              <a:rPr lang="en" sz="1800"/>
              <a:t>Germany could not have subs, air force and limited army/navy</a:t>
            </a:r>
          </a:p>
          <a:p>
            <a:pPr marL="1371600" lvl="2" indent="-342900">
              <a:spcBef>
                <a:spcPts val="0"/>
              </a:spcBef>
              <a:buSzPct val="100000"/>
            </a:pPr>
            <a:r>
              <a:rPr lang="en" sz="1800"/>
              <a:t>Germany lost Territory and mandates were given to Allies by League of Nations</a:t>
            </a:r>
          </a:p>
        </p:txBody>
      </p:sp>
      <p:pic>
        <p:nvPicPr>
          <p:cNvPr id="95" name="Shape 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75" y="1149375"/>
            <a:ext cx="4589074" cy="38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381</Words>
  <Application>Microsoft Office PowerPoint</Application>
  <PresentationFormat>On-screen Show (16:9)</PresentationFormat>
  <Paragraphs>55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simple-light-2</vt:lpstr>
      <vt:lpstr>End of WWI</vt:lpstr>
      <vt:lpstr>Review of Thursday/Friday</vt:lpstr>
      <vt:lpstr>Collapse of the  Central Powers</vt:lpstr>
      <vt:lpstr>Armistice of 11 November 1918</vt:lpstr>
      <vt:lpstr>Legacy of WWI</vt:lpstr>
      <vt:lpstr>Woodrow Wilson’s  14 Points</vt:lpstr>
      <vt:lpstr>Treaty of Versailles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End of WWI</dc:title>
  <dc:creator>Lelko, Garrett</dc:creator>
  <cp:lastModifiedBy>Lelko, Garrett</cp:lastModifiedBy>
  <cp:revision>1</cp:revision>
  <dcterms:modified xsi:type="dcterms:W3CDTF">2017-02-21T15:50:54Z</dcterms:modified>
</cp:coreProperties>
</file>