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613505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7898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9536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7469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0919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953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7675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2720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 ‘World War’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 ‘World’ War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-139825" y="863550"/>
            <a:ext cx="35328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“Terrain of death” (Western) and “front front” (Eastern) were significant parts of a WORLD war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Stalemates in the trenches led Allies and Central Powers to look elsewhere for victory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Both sides look for global participants to take war else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Did not do much to end the slow, painful conflict</a:t>
            </a:r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2975" y="883225"/>
            <a:ext cx="5652674" cy="368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Southern Front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975925" y="567200"/>
            <a:ext cx="3856200" cy="4001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b="1" u="sng"/>
              <a:t>Gallipoli Campaign</a:t>
            </a:r>
            <a:r>
              <a:rPr lang="en"/>
              <a:t>- failed Allied offensive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Allies looked to attack Ottoman region known as </a:t>
            </a:r>
            <a:r>
              <a:rPr lang="en" sz="1800" b="1" u="sng"/>
              <a:t>Dardanelles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Gateway to </a:t>
            </a:r>
            <a:r>
              <a:rPr lang="en" sz="1800" b="1" u="sng"/>
              <a:t>Constantinople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Cut off Ottomans, supply the Russians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GB, AUS, NZ, F vs. OE, G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Unplanned trench warfare from Feb to Dec 1915</a:t>
            </a:r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9450" y="1017725"/>
            <a:ext cx="310235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Colonies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572700"/>
            <a:ext cx="46935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Many European countries have imperial possessions throughout Africa and Asia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Germany loses territories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Japan attacks and seizes German possessions in Pacific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Great Britain and France take ___ in Africa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Colonial troops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Great Britain and France recruit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Indian troops fought and supplied British forces while Algerian and Asian (Indochina) troops assisted the French… </a:t>
            </a:r>
            <a:r>
              <a:rPr lang="en" sz="1800" b="1" u="sng"/>
              <a:t>TOTAL WARFARE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9249" y="885342"/>
            <a:ext cx="4138799" cy="3372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83" name="Shape 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0275" y="145925"/>
            <a:ext cx="7052549" cy="499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23980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1917 Turning Point-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United States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0" y="1251400"/>
            <a:ext cx="42585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American Entry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Unrestricted submarine warfare and German </a:t>
            </a:r>
            <a:r>
              <a:rPr lang="en" sz="1800" b="1" u="sng"/>
              <a:t>U-Boats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Lusitania</a:t>
            </a:r>
            <a:r>
              <a:rPr lang="en" sz="1800"/>
              <a:t>- 128 U.S. citizens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Zimmerman Telegram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Already helping Allies, bond w/ England, officially declare war on Germany in April 1917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FRESH AMERICAN TROOPS!</a:t>
            </a:r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0050" y="139387"/>
            <a:ext cx="3259450" cy="486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00" y="22805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1917 Turning 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Point- Russia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066650" y="228050"/>
            <a:ext cx="5077500" cy="4568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War-related problems plague Russia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Attrition and soldiers, food and fuel shortages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March 1917- </a:t>
            </a:r>
            <a:r>
              <a:rPr lang="en" sz="1800" b="1" u="sng"/>
              <a:t>Czar Nicholas</a:t>
            </a:r>
            <a:r>
              <a:rPr lang="en" sz="1800"/>
              <a:t> stepped down, provision gov’t set up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Kept fighting, losing army support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Revolution culminates in </a:t>
            </a:r>
            <a:r>
              <a:rPr lang="en" b="1" u="sng"/>
              <a:t>Vladimir Lenin</a:t>
            </a:r>
            <a:r>
              <a:rPr lang="en"/>
              <a:t>’s seizure of power in Oct/Nov 1917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Russians want OUT of war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Lenin promises to end it when he gains power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March 1918- </a:t>
            </a:r>
            <a:r>
              <a:rPr lang="en" sz="1800" b="1" u="sng"/>
              <a:t>Treaty of Brest-Litovsk </a:t>
            </a:r>
            <a:r>
              <a:rPr lang="en" sz="1800"/>
              <a:t>ends war with Germany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Germany has some hope… One front war!</a:t>
            </a:r>
          </a:p>
        </p:txBody>
      </p:sp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749" y="1241550"/>
            <a:ext cx="2429974" cy="369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Office PowerPoint</Application>
  <PresentationFormat>On-screen Show (16:9)</PresentationFormat>
  <Paragraphs>40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simple-light-2</vt:lpstr>
      <vt:lpstr>A ‘World War’</vt:lpstr>
      <vt:lpstr>A ‘World’ War</vt:lpstr>
      <vt:lpstr>Southern Front</vt:lpstr>
      <vt:lpstr>The Colonies</vt:lpstr>
      <vt:lpstr>PowerPoint Presentation</vt:lpstr>
      <vt:lpstr>1917 Turning Point- United States</vt:lpstr>
      <vt:lpstr>1917 Turning  Point- Russia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‘World War’</dc:title>
  <dc:creator>Lelko, Garrett</dc:creator>
  <cp:lastModifiedBy>Lelko, Garrett</cp:lastModifiedBy>
  <cp:revision>1</cp:revision>
  <dcterms:modified xsi:type="dcterms:W3CDTF">2017-02-15T15:36:19Z</dcterms:modified>
</cp:coreProperties>
</file>