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handoutMasterIdLst>
    <p:handoutMasterId r:id="rId18"/>
  </p:handoutMasterIdLst>
  <p:sldIdLst>
    <p:sldId id="256" r:id="rId2"/>
    <p:sldId id="257" r:id="rId3"/>
    <p:sldId id="258" r:id="rId4"/>
    <p:sldId id="259" r:id="rId5"/>
    <p:sldId id="260" r:id="rId6"/>
    <p:sldId id="266" r:id="rId7"/>
    <p:sldId id="261" r:id="rId8"/>
    <p:sldId id="262" r:id="rId9"/>
    <p:sldId id="263" r:id="rId10"/>
    <p:sldId id="264" r:id="rId11"/>
    <p:sldId id="273" r:id="rId12"/>
    <p:sldId id="270" r:id="rId13"/>
    <p:sldId id="268" r:id="rId14"/>
    <p:sldId id="271" r:id="rId15"/>
    <p:sldId id="272" r:id="rId16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874" autoAdjust="0"/>
    <p:restoredTop sz="94660"/>
  </p:normalViewPr>
  <p:slideViewPr>
    <p:cSldViewPr>
      <p:cViewPr varScale="1">
        <p:scale>
          <a:sx n="70" d="100"/>
          <a:sy n="70" d="100"/>
        </p:scale>
        <p:origin x="1494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38F3066-D56D-4F6D-A496-C60FEBFE5007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37478C5-1496-4C32-B0F7-C001EC4A9AFE}">
      <dgm:prSet phldrT="[Text]"/>
      <dgm:spPr/>
      <dgm:t>
        <a:bodyPr/>
        <a:lstStyle/>
        <a:p>
          <a:r>
            <a:rPr lang="en-US" dirty="0" smtClean="0"/>
            <a:t>House of Lords</a:t>
          </a:r>
          <a:endParaRPr lang="en-US" dirty="0"/>
        </a:p>
      </dgm:t>
    </dgm:pt>
    <dgm:pt modelId="{734F6A77-3AEB-4FFE-B04C-CBB349FDF2D9}" type="parTrans" cxnId="{268C9521-39B5-4B52-B95A-96B6A0372A5B}">
      <dgm:prSet/>
      <dgm:spPr/>
      <dgm:t>
        <a:bodyPr/>
        <a:lstStyle/>
        <a:p>
          <a:endParaRPr lang="en-US"/>
        </a:p>
      </dgm:t>
    </dgm:pt>
    <dgm:pt modelId="{24D74293-82A9-4609-ADEA-07A531F20F5B}" type="sibTrans" cxnId="{268C9521-39B5-4B52-B95A-96B6A0372A5B}">
      <dgm:prSet/>
      <dgm:spPr/>
      <dgm:t>
        <a:bodyPr/>
        <a:lstStyle/>
        <a:p>
          <a:endParaRPr lang="en-US"/>
        </a:p>
      </dgm:t>
    </dgm:pt>
    <dgm:pt modelId="{78F49DFB-B268-44D1-AD8A-0C04D77DFF45}">
      <dgm:prSet phldrT="[Text]"/>
      <dgm:spPr/>
      <dgm:t>
        <a:bodyPr/>
        <a:lstStyle/>
        <a:p>
          <a:r>
            <a:rPr lang="en-US" dirty="0" smtClean="0"/>
            <a:t>House of Commons</a:t>
          </a:r>
          <a:endParaRPr lang="en-US" dirty="0"/>
        </a:p>
      </dgm:t>
    </dgm:pt>
    <dgm:pt modelId="{ECD45C2B-ECED-4CE6-A717-9C833865B4FA}" type="parTrans" cxnId="{6A27E8B3-E67C-4A26-B494-BF18D9984B4C}">
      <dgm:prSet/>
      <dgm:spPr/>
      <dgm:t>
        <a:bodyPr/>
        <a:lstStyle/>
        <a:p>
          <a:endParaRPr lang="en-US"/>
        </a:p>
      </dgm:t>
    </dgm:pt>
    <dgm:pt modelId="{A9603AF1-B716-4A5C-9650-9C604987671B}" type="sibTrans" cxnId="{6A27E8B3-E67C-4A26-B494-BF18D9984B4C}">
      <dgm:prSet/>
      <dgm:spPr/>
      <dgm:t>
        <a:bodyPr/>
        <a:lstStyle/>
        <a:p>
          <a:endParaRPr lang="en-US"/>
        </a:p>
      </dgm:t>
    </dgm:pt>
    <dgm:pt modelId="{4DC0B7E4-2A3F-49C2-8CE5-4B7AA5E34192}">
      <dgm:prSet phldrT="[Text]"/>
      <dgm:spPr/>
      <dgm:t>
        <a:bodyPr/>
        <a:lstStyle/>
        <a:p>
          <a:r>
            <a:rPr lang="en-US" b="1" u="sng" dirty="0" smtClean="0"/>
            <a:t>Gentry</a:t>
          </a:r>
          <a:r>
            <a:rPr lang="en-US" dirty="0" smtClean="0"/>
            <a:t>: Landowners</a:t>
          </a:r>
          <a:endParaRPr lang="en-US" dirty="0"/>
        </a:p>
      </dgm:t>
    </dgm:pt>
    <dgm:pt modelId="{ECB9A2DB-6847-49B2-A269-9139089855F3}" type="parTrans" cxnId="{B8861027-B77B-4F80-AE5C-F9361FF575FF}">
      <dgm:prSet/>
      <dgm:spPr/>
      <dgm:t>
        <a:bodyPr/>
        <a:lstStyle/>
        <a:p>
          <a:endParaRPr lang="en-US" dirty="0"/>
        </a:p>
      </dgm:t>
    </dgm:pt>
    <dgm:pt modelId="{485E0F49-6D98-400E-81F3-FF4C9661EF21}" type="sibTrans" cxnId="{B8861027-B77B-4F80-AE5C-F9361FF575FF}">
      <dgm:prSet/>
      <dgm:spPr/>
      <dgm:t>
        <a:bodyPr/>
        <a:lstStyle/>
        <a:p>
          <a:endParaRPr lang="en-US"/>
        </a:p>
      </dgm:t>
    </dgm:pt>
    <dgm:pt modelId="{67290B1C-6ED0-4F68-B31E-18745F442DBE}">
      <dgm:prSet phldrT="[Text]"/>
      <dgm:spPr/>
      <dgm:t>
        <a:bodyPr/>
        <a:lstStyle/>
        <a:p>
          <a:r>
            <a:rPr lang="en-US" b="1" u="sng" dirty="0" smtClean="0"/>
            <a:t>Burgesses</a:t>
          </a:r>
          <a:r>
            <a:rPr lang="en-US" dirty="0" smtClean="0"/>
            <a:t>: merchants and professionals</a:t>
          </a:r>
          <a:endParaRPr lang="en-US" dirty="0"/>
        </a:p>
      </dgm:t>
    </dgm:pt>
    <dgm:pt modelId="{53900FEE-26BB-4876-8559-A1358B1F8042}" type="parTrans" cxnId="{D64FC197-6768-4918-A65B-08FC1B0E7EDB}">
      <dgm:prSet/>
      <dgm:spPr/>
      <dgm:t>
        <a:bodyPr/>
        <a:lstStyle/>
        <a:p>
          <a:endParaRPr lang="en-US" dirty="0"/>
        </a:p>
      </dgm:t>
    </dgm:pt>
    <dgm:pt modelId="{24131BFB-2009-4B87-ADF0-9F1DC1E7E90C}" type="sibTrans" cxnId="{D64FC197-6768-4918-A65B-08FC1B0E7EDB}">
      <dgm:prSet/>
      <dgm:spPr/>
      <dgm:t>
        <a:bodyPr/>
        <a:lstStyle/>
        <a:p>
          <a:endParaRPr lang="en-US"/>
        </a:p>
      </dgm:t>
    </dgm:pt>
    <dgm:pt modelId="{D637C50C-1FA6-4929-AC34-725EA2F137B3}">
      <dgm:prSet/>
      <dgm:spPr/>
      <dgm:t>
        <a:bodyPr/>
        <a:lstStyle/>
        <a:p>
          <a:r>
            <a:rPr lang="en-US" b="1" dirty="0" smtClean="0"/>
            <a:t>Nobles</a:t>
          </a:r>
          <a:endParaRPr lang="en-US" b="1" dirty="0"/>
        </a:p>
      </dgm:t>
    </dgm:pt>
    <dgm:pt modelId="{3A6DDE16-C73B-4273-AAFF-02014323A22C}" type="parTrans" cxnId="{296B9625-3289-46BE-A697-96B669CA83BB}">
      <dgm:prSet/>
      <dgm:spPr/>
    </dgm:pt>
    <dgm:pt modelId="{19B5DC61-C73B-43C9-B960-2BD7FD91F422}" type="sibTrans" cxnId="{296B9625-3289-46BE-A697-96B669CA83BB}">
      <dgm:prSet/>
      <dgm:spPr/>
    </dgm:pt>
    <dgm:pt modelId="{F5B89C2C-25CE-4868-B01B-085A036BBE5D}">
      <dgm:prSet/>
      <dgm:spPr/>
      <dgm:t>
        <a:bodyPr/>
        <a:lstStyle/>
        <a:p>
          <a:r>
            <a:rPr lang="en-US" b="1" dirty="0" smtClean="0"/>
            <a:t>Clergy</a:t>
          </a:r>
          <a:endParaRPr lang="en-US" b="1" dirty="0"/>
        </a:p>
      </dgm:t>
    </dgm:pt>
    <dgm:pt modelId="{EFF3DD1E-5EE3-4935-B904-0F3D91EAD3AA}" type="parTrans" cxnId="{8F273202-E1AA-464C-8FBE-EB7F1A56031D}">
      <dgm:prSet/>
      <dgm:spPr/>
    </dgm:pt>
    <dgm:pt modelId="{85387977-A2A9-4AB6-880B-6BCE0C4D4E77}" type="sibTrans" cxnId="{8F273202-E1AA-464C-8FBE-EB7F1A56031D}">
      <dgm:prSet/>
      <dgm:spPr/>
    </dgm:pt>
    <dgm:pt modelId="{20E139F5-4C9F-428F-A95C-33729A331DD1}" type="pres">
      <dgm:prSet presAssocID="{F38F3066-D56D-4F6D-A496-C60FEBFE5007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F9BBC76A-3B4D-41D7-A0CB-33904F1699CD}" type="pres">
      <dgm:prSet presAssocID="{D37478C5-1496-4C32-B0F7-C001EC4A9AFE}" presName="root" presStyleCnt="0"/>
      <dgm:spPr/>
    </dgm:pt>
    <dgm:pt modelId="{1A35934B-FF28-411B-B323-79868DEA5DF7}" type="pres">
      <dgm:prSet presAssocID="{D37478C5-1496-4C32-B0F7-C001EC4A9AFE}" presName="rootComposite" presStyleCnt="0"/>
      <dgm:spPr/>
    </dgm:pt>
    <dgm:pt modelId="{262D8D65-8CD6-41A6-B631-3725E11B15D2}" type="pres">
      <dgm:prSet presAssocID="{D37478C5-1496-4C32-B0F7-C001EC4A9AFE}" presName="rootText" presStyleLbl="node1" presStyleIdx="0" presStyleCnt="2"/>
      <dgm:spPr/>
      <dgm:t>
        <a:bodyPr/>
        <a:lstStyle/>
        <a:p>
          <a:endParaRPr lang="en-US"/>
        </a:p>
      </dgm:t>
    </dgm:pt>
    <dgm:pt modelId="{7764CBA1-2FF1-45F6-A2F3-E43102517A5D}" type="pres">
      <dgm:prSet presAssocID="{D37478C5-1496-4C32-B0F7-C001EC4A9AFE}" presName="rootConnector" presStyleLbl="node1" presStyleIdx="0" presStyleCnt="2"/>
      <dgm:spPr/>
      <dgm:t>
        <a:bodyPr/>
        <a:lstStyle/>
        <a:p>
          <a:endParaRPr lang="en-US"/>
        </a:p>
      </dgm:t>
    </dgm:pt>
    <dgm:pt modelId="{5E36B8D1-F8BE-445E-8401-C85D2F2EE38E}" type="pres">
      <dgm:prSet presAssocID="{D37478C5-1496-4C32-B0F7-C001EC4A9AFE}" presName="childShape" presStyleCnt="0"/>
      <dgm:spPr/>
    </dgm:pt>
    <dgm:pt modelId="{C92C3FEE-3623-40D0-BBC5-9C0C9F535E43}" type="pres">
      <dgm:prSet presAssocID="{3A6DDE16-C73B-4273-AAFF-02014323A22C}" presName="Name13" presStyleLbl="parChTrans1D2" presStyleIdx="0" presStyleCnt="4"/>
      <dgm:spPr/>
    </dgm:pt>
    <dgm:pt modelId="{6CF54B90-8060-4DAB-96B3-094A81E3A251}" type="pres">
      <dgm:prSet presAssocID="{D637C50C-1FA6-4929-AC34-725EA2F137B3}" presName="child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3B782BB-438A-48B2-B71B-9DB96203254A}" type="pres">
      <dgm:prSet presAssocID="{EFF3DD1E-5EE3-4935-B904-0F3D91EAD3AA}" presName="Name13" presStyleLbl="parChTrans1D2" presStyleIdx="1" presStyleCnt="4"/>
      <dgm:spPr/>
    </dgm:pt>
    <dgm:pt modelId="{AFE10511-081D-4F8E-8FF6-2B156A9ECBE0}" type="pres">
      <dgm:prSet presAssocID="{F5B89C2C-25CE-4868-B01B-085A036BBE5D}" presName="child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584602-7D71-436F-AA77-B0FC91383866}" type="pres">
      <dgm:prSet presAssocID="{78F49DFB-B268-44D1-AD8A-0C04D77DFF45}" presName="root" presStyleCnt="0"/>
      <dgm:spPr/>
    </dgm:pt>
    <dgm:pt modelId="{7CF7A284-DB3F-4755-8E31-69E411549054}" type="pres">
      <dgm:prSet presAssocID="{78F49DFB-B268-44D1-AD8A-0C04D77DFF45}" presName="rootComposite" presStyleCnt="0"/>
      <dgm:spPr/>
    </dgm:pt>
    <dgm:pt modelId="{4AD25987-DFC6-40D5-913E-F8699657B3B4}" type="pres">
      <dgm:prSet presAssocID="{78F49DFB-B268-44D1-AD8A-0C04D77DFF45}" presName="rootText" presStyleLbl="node1" presStyleIdx="1" presStyleCnt="2"/>
      <dgm:spPr/>
      <dgm:t>
        <a:bodyPr/>
        <a:lstStyle/>
        <a:p>
          <a:endParaRPr lang="en-US"/>
        </a:p>
      </dgm:t>
    </dgm:pt>
    <dgm:pt modelId="{31945F3E-ED90-4EB6-87CB-2D1429356487}" type="pres">
      <dgm:prSet presAssocID="{78F49DFB-B268-44D1-AD8A-0C04D77DFF45}" presName="rootConnector" presStyleLbl="node1" presStyleIdx="1" presStyleCnt="2"/>
      <dgm:spPr/>
      <dgm:t>
        <a:bodyPr/>
        <a:lstStyle/>
        <a:p>
          <a:endParaRPr lang="en-US"/>
        </a:p>
      </dgm:t>
    </dgm:pt>
    <dgm:pt modelId="{6B4A32D5-3881-41B9-8E62-3C587287E825}" type="pres">
      <dgm:prSet presAssocID="{78F49DFB-B268-44D1-AD8A-0C04D77DFF45}" presName="childShape" presStyleCnt="0"/>
      <dgm:spPr/>
    </dgm:pt>
    <dgm:pt modelId="{7839AA11-392F-4489-BBBB-9B8472A47CBA}" type="pres">
      <dgm:prSet presAssocID="{ECB9A2DB-6847-49B2-A269-9139089855F3}" presName="Name13" presStyleLbl="parChTrans1D2" presStyleIdx="2" presStyleCnt="4"/>
      <dgm:spPr/>
      <dgm:t>
        <a:bodyPr/>
        <a:lstStyle/>
        <a:p>
          <a:endParaRPr lang="en-US"/>
        </a:p>
      </dgm:t>
    </dgm:pt>
    <dgm:pt modelId="{63BFD084-041A-4D03-A88A-8613095B0FE2}" type="pres">
      <dgm:prSet presAssocID="{4DC0B7E4-2A3F-49C2-8CE5-4B7AA5E34192}" presName="child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699C434-0996-4414-B06F-8CD55C4D835C}" type="pres">
      <dgm:prSet presAssocID="{53900FEE-26BB-4876-8559-A1358B1F8042}" presName="Name13" presStyleLbl="parChTrans1D2" presStyleIdx="3" presStyleCnt="4"/>
      <dgm:spPr/>
      <dgm:t>
        <a:bodyPr/>
        <a:lstStyle/>
        <a:p>
          <a:endParaRPr lang="en-US"/>
        </a:p>
      </dgm:t>
    </dgm:pt>
    <dgm:pt modelId="{4121DB0D-2BC4-429B-8B98-496F9E04C336}" type="pres">
      <dgm:prSet presAssocID="{67290B1C-6ED0-4F68-B31E-18745F442DBE}" presName="child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5212290-9535-4F50-BCCE-1CAB24718E49}" type="presOf" srcId="{D637C50C-1FA6-4929-AC34-725EA2F137B3}" destId="{6CF54B90-8060-4DAB-96B3-094A81E3A251}" srcOrd="0" destOrd="0" presId="urn:microsoft.com/office/officeart/2005/8/layout/hierarchy3"/>
    <dgm:cxn modelId="{B454B32E-D8E0-46B8-BED0-23F213F00B97}" type="presOf" srcId="{EFF3DD1E-5EE3-4935-B904-0F3D91EAD3AA}" destId="{23B782BB-438A-48B2-B71B-9DB96203254A}" srcOrd="0" destOrd="0" presId="urn:microsoft.com/office/officeart/2005/8/layout/hierarchy3"/>
    <dgm:cxn modelId="{D64FC197-6768-4918-A65B-08FC1B0E7EDB}" srcId="{78F49DFB-B268-44D1-AD8A-0C04D77DFF45}" destId="{67290B1C-6ED0-4F68-B31E-18745F442DBE}" srcOrd="1" destOrd="0" parTransId="{53900FEE-26BB-4876-8559-A1358B1F8042}" sibTransId="{24131BFB-2009-4B87-ADF0-9F1DC1E7E90C}"/>
    <dgm:cxn modelId="{BDA104EA-0BE7-47F0-8986-21D4D1CE9EFF}" type="presOf" srcId="{D37478C5-1496-4C32-B0F7-C001EC4A9AFE}" destId="{7764CBA1-2FF1-45F6-A2F3-E43102517A5D}" srcOrd="1" destOrd="0" presId="urn:microsoft.com/office/officeart/2005/8/layout/hierarchy3"/>
    <dgm:cxn modelId="{D0825E87-765C-4449-85C2-0AA85E4B45CC}" type="presOf" srcId="{F38F3066-D56D-4F6D-A496-C60FEBFE5007}" destId="{20E139F5-4C9F-428F-A95C-33729A331DD1}" srcOrd="0" destOrd="0" presId="urn:microsoft.com/office/officeart/2005/8/layout/hierarchy3"/>
    <dgm:cxn modelId="{296B9625-3289-46BE-A697-96B669CA83BB}" srcId="{D37478C5-1496-4C32-B0F7-C001EC4A9AFE}" destId="{D637C50C-1FA6-4929-AC34-725EA2F137B3}" srcOrd="0" destOrd="0" parTransId="{3A6DDE16-C73B-4273-AAFF-02014323A22C}" sibTransId="{19B5DC61-C73B-43C9-B960-2BD7FD91F422}"/>
    <dgm:cxn modelId="{6A27E8B3-E67C-4A26-B494-BF18D9984B4C}" srcId="{F38F3066-D56D-4F6D-A496-C60FEBFE5007}" destId="{78F49DFB-B268-44D1-AD8A-0C04D77DFF45}" srcOrd="1" destOrd="0" parTransId="{ECD45C2B-ECED-4CE6-A717-9C833865B4FA}" sibTransId="{A9603AF1-B716-4A5C-9650-9C604987671B}"/>
    <dgm:cxn modelId="{7E2AB003-265F-4694-ABCE-6820F535613A}" type="presOf" srcId="{3A6DDE16-C73B-4273-AAFF-02014323A22C}" destId="{C92C3FEE-3623-40D0-BBC5-9C0C9F535E43}" srcOrd="0" destOrd="0" presId="urn:microsoft.com/office/officeart/2005/8/layout/hierarchy3"/>
    <dgm:cxn modelId="{B8861027-B77B-4F80-AE5C-F9361FF575FF}" srcId="{78F49DFB-B268-44D1-AD8A-0C04D77DFF45}" destId="{4DC0B7E4-2A3F-49C2-8CE5-4B7AA5E34192}" srcOrd="0" destOrd="0" parTransId="{ECB9A2DB-6847-49B2-A269-9139089855F3}" sibTransId="{485E0F49-6D98-400E-81F3-FF4C9661EF21}"/>
    <dgm:cxn modelId="{20E892EF-F0C4-42ED-AC7C-78BF7CD1D553}" type="presOf" srcId="{F5B89C2C-25CE-4868-B01B-085A036BBE5D}" destId="{AFE10511-081D-4F8E-8FF6-2B156A9ECBE0}" srcOrd="0" destOrd="0" presId="urn:microsoft.com/office/officeart/2005/8/layout/hierarchy3"/>
    <dgm:cxn modelId="{76D1DBB4-CAE7-4C62-B6F5-1CAD078CD415}" type="presOf" srcId="{D37478C5-1496-4C32-B0F7-C001EC4A9AFE}" destId="{262D8D65-8CD6-41A6-B631-3725E11B15D2}" srcOrd="0" destOrd="0" presId="urn:microsoft.com/office/officeart/2005/8/layout/hierarchy3"/>
    <dgm:cxn modelId="{0A8C30CD-4581-4ACC-AA73-DC0BFB4DAAF4}" type="presOf" srcId="{4DC0B7E4-2A3F-49C2-8CE5-4B7AA5E34192}" destId="{63BFD084-041A-4D03-A88A-8613095B0FE2}" srcOrd="0" destOrd="0" presId="urn:microsoft.com/office/officeart/2005/8/layout/hierarchy3"/>
    <dgm:cxn modelId="{4EB66989-F36D-4994-8B49-9C114F577615}" type="presOf" srcId="{ECB9A2DB-6847-49B2-A269-9139089855F3}" destId="{7839AA11-392F-4489-BBBB-9B8472A47CBA}" srcOrd="0" destOrd="0" presId="urn:microsoft.com/office/officeart/2005/8/layout/hierarchy3"/>
    <dgm:cxn modelId="{8F273202-E1AA-464C-8FBE-EB7F1A56031D}" srcId="{D37478C5-1496-4C32-B0F7-C001EC4A9AFE}" destId="{F5B89C2C-25CE-4868-B01B-085A036BBE5D}" srcOrd="1" destOrd="0" parTransId="{EFF3DD1E-5EE3-4935-B904-0F3D91EAD3AA}" sibTransId="{85387977-A2A9-4AB6-880B-6BCE0C4D4E77}"/>
    <dgm:cxn modelId="{268C9521-39B5-4B52-B95A-96B6A0372A5B}" srcId="{F38F3066-D56D-4F6D-A496-C60FEBFE5007}" destId="{D37478C5-1496-4C32-B0F7-C001EC4A9AFE}" srcOrd="0" destOrd="0" parTransId="{734F6A77-3AEB-4FFE-B04C-CBB349FDF2D9}" sibTransId="{24D74293-82A9-4609-ADEA-07A531F20F5B}"/>
    <dgm:cxn modelId="{3465975C-6E5A-4339-822A-FAF954EC4DE8}" type="presOf" srcId="{67290B1C-6ED0-4F68-B31E-18745F442DBE}" destId="{4121DB0D-2BC4-429B-8B98-496F9E04C336}" srcOrd="0" destOrd="0" presId="urn:microsoft.com/office/officeart/2005/8/layout/hierarchy3"/>
    <dgm:cxn modelId="{C1D62E00-B0B6-475A-92D9-E90DC8CE012F}" type="presOf" srcId="{78F49DFB-B268-44D1-AD8A-0C04D77DFF45}" destId="{31945F3E-ED90-4EB6-87CB-2D1429356487}" srcOrd="1" destOrd="0" presId="urn:microsoft.com/office/officeart/2005/8/layout/hierarchy3"/>
    <dgm:cxn modelId="{E0222B11-62BF-48ED-AAED-11AAFE15106F}" type="presOf" srcId="{53900FEE-26BB-4876-8559-A1358B1F8042}" destId="{3699C434-0996-4414-B06F-8CD55C4D835C}" srcOrd="0" destOrd="0" presId="urn:microsoft.com/office/officeart/2005/8/layout/hierarchy3"/>
    <dgm:cxn modelId="{B6687BD2-15A9-422E-B187-A9AF192E8796}" type="presOf" srcId="{78F49DFB-B268-44D1-AD8A-0C04D77DFF45}" destId="{4AD25987-DFC6-40D5-913E-F8699657B3B4}" srcOrd="0" destOrd="0" presId="urn:microsoft.com/office/officeart/2005/8/layout/hierarchy3"/>
    <dgm:cxn modelId="{0D729E8C-226F-4F70-8A0A-FD396022053A}" type="presParOf" srcId="{20E139F5-4C9F-428F-A95C-33729A331DD1}" destId="{F9BBC76A-3B4D-41D7-A0CB-33904F1699CD}" srcOrd="0" destOrd="0" presId="urn:microsoft.com/office/officeart/2005/8/layout/hierarchy3"/>
    <dgm:cxn modelId="{5FB3B14C-4280-45D1-AA33-198A26B3D373}" type="presParOf" srcId="{F9BBC76A-3B4D-41D7-A0CB-33904F1699CD}" destId="{1A35934B-FF28-411B-B323-79868DEA5DF7}" srcOrd="0" destOrd="0" presId="urn:microsoft.com/office/officeart/2005/8/layout/hierarchy3"/>
    <dgm:cxn modelId="{5B0FD969-49E9-4246-9B37-283D9061EA34}" type="presParOf" srcId="{1A35934B-FF28-411B-B323-79868DEA5DF7}" destId="{262D8D65-8CD6-41A6-B631-3725E11B15D2}" srcOrd="0" destOrd="0" presId="urn:microsoft.com/office/officeart/2005/8/layout/hierarchy3"/>
    <dgm:cxn modelId="{68A44906-D42E-4B1D-B59D-246304B590CE}" type="presParOf" srcId="{1A35934B-FF28-411B-B323-79868DEA5DF7}" destId="{7764CBA1-2FF1-45F6-A2F3-E43102517A5D}" srcOrd="1" destOrd="0" presId="urn:microsoft.com/office/officeart/2005/8/layout/hierarchy3"/>
    <dgm:cxn modelId="{E25973E7-7A65-4C7C-9840-16FD307E3643}" type="presParOf" srcId="{F9BBC76A-3B4D-41D7-A0CB-33904F1699CD}" destId="{5E36B8D1-F8BE-445E-8401-C85D2F2EE38E}" srcOrd="1" destOrd="0" presId="urn:microsoft.com/office/officeart/2005/8/layout/hierarchy3"/>
    <dgm:cxn modelId="{3A78198A-806C-4A35-8798-A55090B2BDCA}" type="presParOf" srcId="{5E36B8D1-F8BE-445E-8401-C85D2F2EE38E}" destId="{C92C3FEE-3623-40D0-BBC5-9C0C9F535E43}" srcOrd="0" destOrd="0" presId="urn:microsoft.com/office/officeart/2005/8/layout/hierarchy3"/>
    <dgm:cxn modelId="{9693546C-916D-401E-A5B2-7E593F5DA7B5}" type="presParOf" srcId="{5E36B8D1-F8BE-445E-8401-C85D2F2EE38E}" destId="{6CF54B90-8060-4DAB-96B3-094A81E3A251}" srcOrd="1" destOrd="0" presId="urn:microsoft.com/office/officeart/2005/8/layout/hierarchy3"/>
    <dgm:cxn modelId="{DD1881F9-9E70-4602-B43C-7598467DFD74}" type="presParOf" srcId="{5E36B8D1-F8BE-445E-8401-C85D2F2EE38E}" destId="{23B782BB-438A-48B2-B71B-9DB96203254A}" srcOrd="2" destOrd="0" presId="urn:microsoft.com/office/officeart/2005/8/layout/hierarchy3"/>
    <dgm:cxn modelId="{610BE183-B850-4459-8ED7-456B52EFAF08}" type="presParOf" srcId="{5E36B8D1-F8BE-445E-8401-C85D2F2EE38E}" destId="{AFE10511-081D-4F8E-8FF6-2B156A9ECBE0}" srcOrd="3" destOrd="0" presId="urn:microsoft.com/office/officeart/2005/8/layout/hierarchy3"/>
    <dgm:cxn modelId="{8E7E0CE3-33B2-4B43-B45C-FC66C251A707}" type="presParOf" srcId="{20E139F5-4C9F-428F-A95C-33729A331DD1}" destId="{8B584602-7D71-436F-AA77-B0FC91383866}" srcOrd="1" destOrd="0" presId="urn:microsoft.com/office/officeart/2005/8/layout/hierarchy3"/>
    <dgm:cxn modelId="{AB66C6B5-6C1D-44AC-ADED-E2EB6116E67E}" type="presParOf" srcId="{8B584602-7D71-436F-AA77-B0FC91383866}" destId="{7CF7A284-DB3F-4755-8E31-69E411549054}" srcOrd="0" destOrd="0" presId="urn:microsoft.com/office/officeart/2005/8/layout/hierarchy3"/>
    <dgm:cxn modelId="{D6C615DD-4253-4381-985D-D6F6147072B5}" type="presParOf" srcId="{7CF7A284-DB3F-4755-8E31-69E411549054}" destId="{4AD25987-DFC6-40D5-913E-F8699657B3B4}" srcOrd="0" destOrd="0" presId="urn:microsoft.com/office/officeart/2005/8/layout/hierarchy3"/>
    <dgm:cxn modelId="{FFE8EFCC-EC35-465E-AF47-97C1B80A8AB1}" type="presParOf" srcId="{7CF7A284-DB3F-4755-8E31-69E411549054}" destId="{31945F3E-ED90-4EB6-87CB-2D1429356487}" srcOrd="1" destOrd="0" presId="urn:microsoft.com/office/officeart/2005/8/layout/hierarchy3"/>
    <dgm:cxn modelId="{182F158C-7465-4D74-BD0F-92C52F3170BF}" type="presParOf" srcId="{8B584602-7D71-436F-AA77-B0FC91383866}" destId="{6B4A32D5-3881-41B9-8E62-3C587287E825}" srcOrd="1" destOrd="0" presId="urn:microsoft.com/office/officeart/2005/8/layout/hierarchy3"/>
    <dgm:cxn modelId="{CAE575C7-7E3B-42BC-B3C0-62CAFAC6F32F}" type="presParOf" srcId="{6B4A32D5-3881-41B9-8E62-3C587287E825}" destId="{7839AA11-392F-4489-BBBB-9B8472A47CBA}" srcOrd="0" destOrd="0" presId="urn:microsoft.com/office/officeart/2005/8/layout/hierarchy3"/>
    <dgm:cxn modelId="{351900A3-8301-40C0-9F44-5978142B8286}" type="presParOf" srcId="{6B4A32D5-3881-41B9-8E62-3C587287E825}" destId="{63BFD084-041A-4D03-A88A-8613095B0FE2}" srcOrd="1" destOrd="0" presId="urn:microsoft.com/office/officeart/2005/8/layout/hierarchy3"/>
    <dgm:cxn modelId="{F9FADC58-D730-4A54-96EC-5B43E7DA47D9}" type="presParOf" srcId="{6B4A32D5-3881-41B9-8E62-3C587287E825}" destId="{3699C434-0996-4414-B06F-8CD55C4D835C}" srcOrd="2" destOrd="0" presId="urn:microsoft.com/office/officeart/2005/8/layout/hierarchy3"/>
    <dgm:cxn modelId="{CFCBF413-0DFD-46E8-B529-814C5633922C}" type="presParOf" srcId="{6B4A32D5-3881-41B9-8E62-3C587287E825}" destId="{4121DB0D-2BC4-429B-8B98-496F9E04C336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43139A91-1FD8-4F6B-8B54-60B96979CBAE}" type="datetimeFigureOut">
              <a:rPr lang="en-US" smtClean="0"/>
              <a:t>12/12/2016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1580A06B-13D3-4F7B-BDB6-BB112F7C83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0705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BE99EE-F1B7-43A2-A745-E0017479E2D9}" type="datetimeFigureOut">
              <a:rPr lang="en-US" smtClean="0"/>
              <a:t>12/12/2016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C959F2-FEED-4B58-8FD4-644CB20AB7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8227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8C3BE-A692-4865-A35E-B126E4194A49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08212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8C3BE-A692-4865-A35E-B126E4194A49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42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8C3BE-A692-4865-A35E-B126E4194A49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60780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85800" y="1143000"/>
            <a:ext cx="7772400" cy="4572000"/>
            <a:chOff x="1371600" y="1143000"/>
            <a:chExt cx="7772400" cy="5715000"/>
          </a:xfrm>
          <a:effectLst>
            <a:reflection blurRad="6350" stA="50000" endA="300" endPos="15500" dist="50800" dir="5400000" sy="-100000" algn="bl" rotWithShape="0"/>
          </a:effectLst>
        </p:grpSpPr>
        <p:sp>
          <p:nvSpPr>
            <p:cNvPr id="8" name="Rectangle 7"/>
            <p:cNvSpPr/>
            <p:nvPr/>
          </p:nvSpPr>
          <p:spPr>
            <a:xfrm>
              <a:off x="1371600" y="1143000"/>
              <a:ext cx="7772400" cy="57150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 dirty="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1600200" y="1371600"/>
              <a:ext cx="7315200" cy="54864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 dirty="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828800" y="1600200"/>
              <a:ext cx="6858000" cy="52578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 dirty="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676401"/>
            <a:ext cx="6400800" cy="1924050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800" kern="1200"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3500">
                    <a:srgbClr val="F1F1F1"/>
                  </a:inn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039737"/>
            <a:ext cx="6400800" cy="1522862"/>
          </a:xfrm>
        </p:spPr>
        <p:txBody>
          <a:bodyPr vert="horz" lIns="91440" tIns="45720" rIns="91440" bIns="45720" rtlCol="0">
            <a:normAutofit/>
            <a:scene3d>
              <a:camera prst="orthographicFront"/>
              <a:lightRig rig="balanced" dir="t">
                <a:rot lat="0" lon="0" rev="4200000"/>
              </a:lightRig>
            </a:scene3d>
            <a:sp3d extrusionH="31750" prstMaterial="metal">
              <a:bevelT w="25400" h="12700" prst="softRound"/>
            </a:sp3d>
          </a:bodyPr>
          <a:lstStyle>
            <a:lvl1pPr marL="0" indent="0" algn="ctr" defTabSz="914400" rtl="0" eaLnBrk="1" latinLnBrk="0" hangingPunct="1">
              <a:spcBef>
                <a:spcPts val="1500"/>
              </a:spcBef>
              <a:buClr>
                <a:schemeClr val="bg1">
                  <a:lumMod val="65000"/>
                </a:schemeClr>
              </a:buClr>
              <a:buSzPct val="80000"/>
              <a:buFont typeface="Wingdings 2" pitchFamily="18" charset="2"/>
              <a:buNone/>
              <a:defRPr sz="2000" b="0" kern="120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867400" y="6574536"/>
            <a:ext cx="2133600" cy="274320"/>
          </a:xfrm>
        </p:spPr>
        <p:txBody>
          <a:bodyPr/>
          <a:lstStyle/>
          <a:p>
            <a:fld id="{96988A7F-B78F-4798-ADDB-4E97150477A9}" type="datetimeFigureOut">
              <a:rPr lang="en-US" smtClean="0"/>
              <a:pPr/>
              <a:t>12/12/2016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43000" y="6574536"/>
            <a:ext cx="2895600" cy="27432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78240" y="6574536"/>
            <a:ext cx="365760" cy="274320"/>
          </a:xfrm>
        </p:spPr>
        <p:txBody>
          <a:bodyPr/>
          <a:lstStyle/>
          <a:p>
            <a:fld id="{4080AF68-04D1-4841-A12F-DE90791CA64E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1" name="Straight Connector 10"/>
          <p:cNvCxnSpPr/>
          <p:nvPr/>
        </p:nvCxnSpPr>
        <p:spPr>
          <a:xfrm rot="10800000">
            <a:off x="2286000" y="3794763"/>
            <a:ext cx="4572000" cy="1588"/>
          </a:xfrm>
          <a:prstGeom prst="line">
            <a:avLst/>
          </a:prstGeom>
          <a:ln w="28575">
            <a:gradFill>
              <a:gsLst>
                <a:gs pos="0">
                  <a:srgbClr val="BEBFBF"/>
                </a:gs>
                <a:gs pos="100000">
                  <a:srgbClr val="F1F1F1"/>
                </a:gs>
              </a:gsLst>
              <a:lin ang="5400000" scaled="0"/>
            </a:gradFill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88A7F-B78F-4798-ADDB-4E97150477A9}" type="datetimeFigureOut">
              <a:rPr lang="en-US" smtClean="0"/>
              <a:pPr/>
              <a:t>12/12/2016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0AF68-04D1-4841-A12F-DE90791CA64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1143000"/>
            <a:ext cx="7772400" cy="5715000"/>
            <a:chOff x="1371600" y="1143000"/>
            <a:chExt cx="7772400" cy="5715000"/>
          </a:xfrm>
        </p:grpSpPr>
        <p:sp>
          <p:nvSpPr>
            <p:cNvPr id="8" name="Rectangle 7"/>
            <p:cNvSpPr/>
            <p:nvPr/>
          </p:nvSpPr>
          <p:spPr>
            <a:xfrm>
              <a:off x="1371600" y="1143000"/>
              <a:ext cx="7772400" cy="57150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 dirty="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1600200" y="1371600"/>
              <a:ext cx="7315200" cy="54864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 dirty="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828800" y="1600200"/>
              <a:ext cx="6858000" cy="52578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 dirty="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828801"/>
            <a:ext cx="6553200" cy="454470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181600" y="6574536"/>
            <a:ext cx="2133600" cy="274320"/>
          </a:xfrm>
        </p:spPr>
        <p:txBody>
          <a:bodyPr/>
          <a:lstStyle/>
          <a:p>
            <a:fld id="{96988A7F-B78F-4798-ADDB-4E97150477A9}" type="datetimeFigureOut">
              <a:rPr lang="en-US" smtClean="0"/>
              <a:pPr/>
              <a:t>12/12/2016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74536"/>
            <a:ext cx="2895600" cy="27432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0AF68-04D1-4841-A12F-DE90791CA64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 flipV="1">
            <a:off x="8366760" y="0"/>
            <a:ext cx="777240" cy="6858000"/>
          </a:xfrm>
          <a:prstGeom prst="rect">
            <a:avLst/>
          </a:prstGeom>
          <a:gradFill>
            <a:gsLst>
              <a:gs pos="0">
                <a:schemeClr val="bg1">
                  <a:alpha val="50000"/>
                </a:schemeClr>
              </a:gs>
              <a:gs pos="100000">
                <a:schemeClr val="bg1">
                  <a:alpha val="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cxnSp>
        <p:nvCxnSpPr>
          <p:cNvPr id="12" name="Straight Connector 11"/>
          <p:cNvCxnSpPr/>
          <p:nvPr/>
        </p:nvCxnSpPr>
        <p:spPr>
          <a:xfrm rot="5400000">
            <a:off x="4940146" y="3428206"/>
            <a:ext cx="6858000" cy="1588"/>
          </a:xfrm>
          <a:prstGeom prst="line">
            <a:avLst/>
          </a:prstGeom>
          <a:ln w="57150">
            <a:gradFill>
              <a:gsLst>
                <a:gs pos="0">
                  <a:srgbClr val="BEBFBF"/>
                </a:gs>
                <a:gs pos="100000">
                  <a:srgbClr val="F1F1F1"/>
                </a:gs>
              </a:gsLst>
              <a:lin ang="5400000" scaled="0"/>
            </a:gradFill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409296" y="152400"/>
            <a:ext cx="734704" cy="5851525"/>
          </a:xfrm>
        </p:spPr>
        <p:txBody>
          <a:bodyPr vert="eaVert" anchor="t" anchorCtr="0"/>
          <a:lstStyle/>
          <a:p>
            <a:r>
              <a:rPr lang="en-US" smtClean="0"/>
              <a:t>Click to edit Master title style</a:t>
            </a: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88A7F-B78F-4798-ADDB-4E97150477A9}" type="datetimeFigureOut">
              <a:rPr lang="en-US" smtClean="0"/>
              <a:pPr/>
              <a:t>12/12/2016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0AF68-04D1-4841-A12F-DE90791CA64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1"/>
          <p:cNvGrpSpPr/>
          <p:nvPr/>
        </p:nvGrpSpPr>
        <p:grpSpPr>
          <a:xfrm>
            <a:off x="0" y="1143000"/>
            <a:ext cx="7772400" cy="2743200"/>
            <a:chOff x="0" y="1143000"/>
            <a:chExt cx="7772400" cy="2743200"/>
          </a:xfrm>
        </p:grpSpPr>
        <p:sp>
          <p:nvSpPr>
            <p:cNvPr id="9" name="Rectangle 8"/>
            <p:cNvSpPr/>
            <p:nvPr/>
          </p:nvSpPr>
          <p:spPr>
            <a:xfrm>
              <a:off x="0" y="1143000"/>
              <a:ext cx="7772400" cy="2743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 dirty="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0" y="1371600"/>
              <a:ext cx="7543800" cy="22860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 dirty="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0" y="1600200"/>
              <a:ext cx="7315200" cy="18288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 dirty="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600200"/>
            <a:ext cx="6858000" cy="1143000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0" kern="1200" cap="none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3500">
                    <a:srgbClr val="F1F1F1"/>
                  </a:inn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2756848"/>
            <a:ext cx="6858000" cy="640080"/>
          </a:xfrm>
        </p:spPr>
        <p:txBody>
          <a:bodyPr vert="horz" lIns="91440" tIns="45720" rIns="91440" bIns="45720" rtlCol="0" anchor="t" anchorCtr="0">
            <a:normAutofit/>
            <a:scene3d>
              <a:camera prst="orthographicFront"/>
              <a:lightRig rig="balanced" dir="t">
                <a:rot lat="0" lon="0" rev="4200000"/>
              </a:lightRig>
            </a:scene3d>
            <a:sp3d extrusionH="31750" prstMaterial="metal">
              <a:bevelT w="25400" h="12700" prst="softRound"/>
            </a:sp3d>
          </a:bodyPr>
          <a:lstStyle>
            <a:lvl1pPr marL="0" indent="0">
              <a:buNone/>
              <a:defRPr sz="1600" b="0" kern="120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spcBef>
                <a:spcPts val="1500"/>
              </a:spcBef>
              <a:buClr>
                <a:schemeClr val="bg1">
                  <a:lumMod val="65000"/>
                </a:schemeClr>
              </a:buClr>
              <a:buSzPct val="80000"/>
              <a:buFont typeface="Wingdings 2" pitchFamily="18" charset="2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953000" y="6574536"/>
            <a:ext cx="2133600" cy="274320"/>
          </a:xfrm>
        </p:spPr>
        <p:txBody>
          <a:bodyPr/>
          <a:lstStyle/>
          <a:p>
            <a:fld id="{96988A7F-B78F-4798-ADDB-4E97150477A9}" type="datetimeFigureOut">
              <a:rPr lang="en-US" smtClean="0"/>
              <a:pPr/>
              <a:t>12/12/2016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" y="6574536"/>
            <a:ext cx="2895600" cy="27432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78240" y="6574536"/>
            <a:ext cx="365760" cy="274320"/>
          </a:xfrm>
        </p:spPr>
        <p:txBody>
          <a:bodyPr/>
          <a:lstStyle/>
          <a:p>
            <a:fld id="{4080AF68-04D1-4841-A12F-DE90791CA64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57400" y="1828800"/>
            <a:ext cx="3108960" cy="454470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76536" y="1828800"/>
            <a:ext cx="3108960" cy="454470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88A7F-B78F-4798-ADDB-4E97150477A9}" type="datetimeFigureOut">
              <a:rPr lang="en-US" smtClean="0"/>
              <a:pPr/>
              <a:t>12/12/2016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0AF68-04D1-4841-A12F-DE90791CA64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46288" y="1825934"/>
            <a:ext cx="3108960" cy="639762"/>
          </a:xfrm>
        </p:spPr>
        <p:txBody>
          <a:bodyPr anchor="b">
            <a:normAutofit/>
          </a:bodyPr>
          <a:lstStyle>
            <a:lvl1pPr marL="0" indent="0" algn="ctr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46288" y="2667000"/>
            <a:ext cx="3108960" cy="3720152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392103" y="1825934"/>
            <a:ext cx="3108960" cy="639762"/>
          </a:xfrm>
        </p:spPr>
        <p:txBody>
          <a:bodyPr anchor="b">
            <a:normAutofit/>
          </a:bodyPr>
          <a:lstStyle>
            <a:lvl1pPr marL="0" indent="0" algn="ctr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92103" y="2667000"/>
            <a:ext cx="3108960" cy="3720152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88A7F-B78F-4798-ADDB-4E97150477A9}" type="datetimeFigureOut">
              <a:rPr lang="en-US" smtClean="0"/>
              <a:pPr/>
              <a:t>12/12/2016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0AF68-04D1-4841-A12F-DE90791CA64E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 rot="10800000">
            <a:off x="2071048" y="2548267"/>
            <a:ext cx="6400800" cy="1588"/>
          </a:xfrm>
          <a:prstGeom prst="line">
            <a:avLst/>
          </a:prstGeom>
          <a:ln w="28575">
            <a:gradFill>
              <a:gsLst>
                <a:gs pos="0">
                  <a:srgbClr val="BEBFBF"/>
                </a:gs>
                <a:gs pos="100000">
                  <a:srgbClr val="F1F1F1"/>
                </a:gs>
              </a:gsLst>
              <a:lin ang="5400000" scaled="0"/>
            </a:gradFill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88A7F-B78F-4798-ADDB-4E97150477A9}" type="datetimeFigureOut">
              <a:rPr lang="en-US" smtClean="0"/>
              <a:pPr/>
              <a:t>12/12/2016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0AF68-04D1-4841-A12F-DE90791CA64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1"/>
          <p:cNvGrpSpPr/>
          <p:nvPr/>
        </p:nvGrpSpPr>
        <p:grpSpPr>
          <a:xfrm>
            <a:off x="0" y="0"/>
            <a:ext cx="9144000" cy="6400800"/>
            <a:chOff x="0" y="457200"/>
            <a:chExt cx="9144000" cy="6400800"/>
          </a:xfrm>
          <a:effectLst>
            <a:reflection blurRad="6350" stA="50000" endA="300" endPos="6000" dist="50800" dir="5400000" sy="-100000" algn="bl" rotWithShape="0"/>
          </a:effectLst>
        </p:grpSpPr>
        <p:sp>
          <p:nvSpPr>
            <p:cNvPr id="11" name="Rectangle 10"/>
            <p:cNvSpPr/>
            <p:nvPr/>
          </p:nvSpPr>
          <p:spPr>
            <a:xfrm>
              <a:off x="0" y="457200"/>
              <a:ext cx="9144000" cy="64008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 dirty="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228600" y="685800"/>
              <a:ext cx="8686800" cy="6172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 dirty="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457200" y="914400"/>
              <a:ext cx="8229600" cy="59436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 dirty="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685800" y="1143000"/>
              <a:ext cx="7772400" cy="57150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 dirty="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914400" y="1371600"/>
              <a:ext cx="7315200" cy="54864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 dirty="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1143000" y="1600200"/>
              <a:ext cx="6858000" cy="52578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 dirty="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5867400" y="6574536"/>
            <a:ext cx="2133600" cy="274320"/>
          </a:xfrm>
        </p:spPr>
        <p:txBody>
          <a:bodyPr/>
          <a:lstStyle/>
          <a:p>
            <a:fld id="{96988A7F-B78F-4798-ADDB-4E97150477A9}" type="datetimeFigureOut">
              <a:rPr lang="en-US" smtClean="0"/>
              <a:pPr/>
              <a:t>12/12/2016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143000" y="6574536"/>
            <a:ext cx="2895600" cy="27432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0AF68-04D1-4841-A12F-DE90791CA64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1371600" y="1143000"/>
            <a:ext cx="7772400" cy="5257800"/>
            <a:chOff x="1371600" y="1143000"/>
            <a:chExt cx="7772400" cy="5715000"/>
          </a:xfrm>
          <a:effectLst>
            <a:reflection blurRad="6350" stA="50000" endA="300" endPos="6000" dist="50800" dir="5400000" sy="-100000" algn="bl" rotWithShape="0"/>
          </a:effectLst>
        </p:grpSpPr>
        <p:sp>
          <p:nvSpPr>
            <p:cNvPr id="9" name="Rectangle 8"/>
            <p:cNvSpPr/>
            <p:nvPr/>
          </p:nvSpPr>
          <p:spPr>
            <a:xfrm>
              <a:off x="1371600" y="1143000"/>
              <a:ext cx="7772400" cy="57150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 dirty="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600200" y="1371600"/>
              <a:ext cx="7315200" cy="54864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 dirty="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828800" y="1600200"/>
              <a:ext cx="6858000" cy="52578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 dirty="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828800"/>
            <a:ext cx="4926013" cy="43434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2133600"/>
            <a:ext cx="1371600" cy="3886200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88A7F-B78F-4798-ADDB-4E97150477A9}" type="datetimeFigureOut">
              <a:rPr lang="en-US" smtClean="0"/>
              <a:pPr/>
              <a:t>12/12/2016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0AF68-04D1-4841-A12F-DE90791CA64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 rot="5400000">
            <a:off x="3268981" y="-3268981"/>
            <a:ext cx="777240" cy="73152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50000"/>
                </a:schemeClr>
              </a:gs>
              <a:gs pos="100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cxnSp>
        <p:nvCxnSpPr>
          <p:cNvPr id="14" name="Straight Connector 13"/>
          <p:cNvCxnSpPr/>
          <p:nvPr/>
        </p:nvCxnSpPr>
        <p:spPr>
          <a:xfrm rot="10800000">
            <a:off x="1" y="789296"/>
            <a:ext cx="7315200" cy="1588"/>
          </a:xfrm>
          <a:prstGeom prst="line">
            <a:avLst/>
          </a:prstGeom>
          <a:ln w="57150">
            <a:gradFill>
              <a:gsLst>
                <a:gs pos="0">
                  <a:srgbClr val="BEBFBF"/>
                </a:gs>
                <a:gs pos="100000">
                  <a:srgbClr val="F1F1F1"/>
                </a:gs>
              </a:gsLst>
              <a:lin ang="5400000" scaled="0"/>
            </a:gradFill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94678"/>
            <a:ext cx="7315200" cy="778778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114300">
                    <a:srgbClr val="F1F1F1"/>
                  </a:inn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 rot="5400000">
            <a:off x="3268980" y="-3268981"/>
            <a:ext cx="777240" cy="73152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50000"/>
                </a:schemeClr>
              </a:gs>
              <a:gs pos="100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 rot="10800000">
            <a:off x="0" y="789296"/>
            <a:ext cx="7315200" cy="1588"/>
          </a:xfrm>
          <a:prstGeom prst="line">
            <a:avLst/>
          </a:prstGeom>
          <a:ln w="57150">
            <a:gradFill>
              <a:gsLst>
                <a:gs pos="0">
                  <a:srgbClr val="BEBFBF"/>
                </a:gs>
                <a:gs pos="100000">
                  <a:srgbClr val="F1F1F1"/>
                </a:gs>
              </a:gsLst>
              <a:lin ang="5400000" scaled="0"/>
            </a:gradFill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13"/>
          <p:cNvGrpSpPr/>
          <p:nvPr/>
        </p:nvGrpSpPr>
        <p:grpSpPr>
          <a:xfrm>
            <a:off x="1371600" y="1143000"/>
            <a:ext cx="7772400" cy="5257800"/>
            <a:chOff x="1371600" y="1143000"/>
            <a:chExt cx="7772400" cy="5715000"/>
          </a:xfrm>
          <a:effectLst>
            <a:reflection blurRad="6350" stA="50000" endA="300" endPos="6000" dist="50800" dir="5400000" sy="-100000" algn="bl" rotWithShape="0"/>
          </a:effectLst>
        </p:grpSpPr>
        <p:sp>
          <p:nvSpPr>
            <p:cNvPr id="15" name="Rectangle 14"/>
            <p:cNvSpPr/>
            <p:nvPr/>
          </p:nvSpPr>
          <p:spPr>
            <a:xfrm>
              <a:off x="1371600" y="1143000"/>
              <a:ext cx="7772400" cy="57150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 dirty="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1600200" y="1371600"/>
              <a:ext cx="7315200" cy="54864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 dirty="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1828800" y="1600200"/>
              <a:ext cx="6858000" cy="52578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 dirty="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91440"/>
            <a:ext cx="7315200" cy="777240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114300">
                    <a:srgbClr val="F1F1F1"/>
                  </a:inn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575304" y="1828800"/>
            <a:ext cx="4928616" cy="4562856"/>
          </a:xfrm>
          <a:effectLst>
            <a:reflection blurRad="6350" stA="50000" endA="300" endPos="6000" dist="50800" dir="5400000" sy="-100000" algn="bl" rotWithShape="0"/>
            <a:softEdge rad="31750"/>
          </a:effectLst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2130552"/>
            <a:ext cx="1371600" cy="3886200"/>
          </a:xfrm>
        </p:spPr>
        <p:txBody>
          <a:bodyPr vert="horz" lIns="91440" tIns="45720" rIns="91440" bIns="45720" rtlCol="0">
            <a:normAutofit/>
            <a:scene3d>
              <a:camera prst="orthographicFront"/>
              <a:lightRig rig="balanced" dir="t">
                <a:rot lat="0" lon="0" rev="4200000"/>
              </a:lightRig>
            </a:scene3d>
            <a:sp3d extrusionH="57150" prstMaterial="metal">
              <a:bevelT w="25400" h="12700" prst="softRound"/>
            </a:sp3d>
          </a:bodyPr>
          <a:lstStyle>
            <a:lvl1pPr marL="0" indent="0">
              <a:buNone/>
              <a:defRPr sz="1400" b="0" kern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1500"/>
              </a:spcBef>
              <a:buClr>
                <a:schemeClr val="bg1">
                  <a:lumMod val="65000"/>
                </a:schemeClr>
              </a:buClr>
              <a:buSzPct val="80000"/>
              <a:buFont typeface="Wingdings 2" pitchFamily="18" charset="2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88A7F-B78F-4798-ADDB-4E97150477A9}" type="datetimeFigureOut">
              <a:rPr lang="en-US" smtClean="0"/>
              <a:pPr/>
              <a:t>12/12/2016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0AF68-04D1-4841-A12F-DE90791CA64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4"/>
          <p:cNvGrpSpPr/>
          <p:nvPr/>
        </p:nvGrpSpPr>
        <p:grpSpPr>
          <a:xfrm>
            <a:off x="1371600" y="1143000"/>
            <a:ext cx="7772400" cy="5715000"/>
            <a:chOff x="1371600" y="1143000"/>
            <a:chExt cx="7772400" cy="5715000"/>
          </a:xfrm>
        </p:grpSpPr>
        <p:sp>
          <p:nvSpPr>
            <p:cNvPr id="11" name="Rectangle 10"/>
            <p:cNvSpPr/>
            <p:nvPr/>
          </p:nvSpPr>
          <p:spPr>
            <a:xfrm>
              <a:off x="1371600" y="1143000"/>
              <a:ext cx="7772400" cy="57150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 dirty="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1600200" y="1371600"/>
              <a:ext cx="7315200" cy="54864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 dirty="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828800" y="1600200"/>
              <a:ext cx="6858000" cy="52578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 dirty="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10" name="Rectangle 9"/>
          <p:cNvSpPr/>
          <p:nvPr/>
        </p:nvSpPr>
        <p:spPr>
          <a:xfrm>
            <a:off x="0" y="0"/>
            <a:ext cx="777240" cy="6858000"/>
          </a:xfrm>
          <a:prstGeom prst="rect">
            <a:avLst/>
          </a:prstGeom>
          <a:gradFill>
            <a:gsLst>
              <a:gs pos="0">
                <a:schemeClr val="bg1">
                  <a:alpha val="50000"/>
                </a:schemeClr>
              </a:gs>
              <a:gs pos="100000">
                <a:schemeClr val="bg1">
                  <a:alpha val="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57400" y="1828800"/>
            <a:ext cx="6400800" cy="45447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  <a:scene3d>
              <a:camera prst="orthographicFront"/>
              <a:lightRig rig="balanced" dir="t">
                <a:rot lat="0" lon="0" rev="4200000"/>
              </a:lightRig>
            </a:scene3d>
            <a:sp3d extrusionH="31750" prstMaterial="metal">
              <a:bevelT w="25400" h="12700" prst="softRound"/>
            </a:sp3d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78240" y="6574536"/>
            <a:ext cx="365760" cy="274320"/>
          </a:xfrm>
          <a:prstGeom prst="rect">
            <a:avLst/>
          </a:prstGeom>
        </p:spPr>
        <p:txBody>
          <a:bodyPr vert="horz" lIns="45720" tIns="45720" rIns="4572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080AF68-04D1-4841-A12F-DE90791CA64E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2667000" y="3429000"/>
            <a:ext cx="6858000" cy="1588"/>
          </a:xfrm>
          <a:prstGeom prst="line">
            <a:avLst/>
          </a:prstGeom>
          <a:ln w="57150">
            <a:gradFill>
              <a:gsLst>
                <a:gs pos="0">
                  <a:srgbClr val="BEBFBF"/>
                </a:gs>
                <a:gs pos="100000">
                  <a:srgbClr val="F1F1F1"/>
                </a:gs>
              </a:gsLst>
              <a:lin ang="5400000" scaled="0"/>
            </a:gradFill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Date Placeholder 15"/>
          <p:cNvSpPr>
            <a:spLocks noGrp="1"/>
          </p:cNvSpPr>
          <p:nvPr>
            <p:ph type="dt" sz="half" idx="2"/>
          </p:nvPr>
        </p:nvSpPr>
        <p:spPr>
          <a:xfrm>
            <a:off x="6553200" y="6574536"/>
            <a:ext cx="2133600" cy="274320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6988A7F-B78F-4798-ADDB-4E97150477A9}" type="datetimeFigureOut">
              <a:rPr lang="en-US" smtClean="0"/>
              <a:pPr/>
              <a:t>12/12/2016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1828800" y="6574536"/>
            <a:ext cx="2895600" cy="274320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 rot="16200000">
            <a:off x="-2660177" y="3005919"/>
            <a:ext cx="6248400" cy="84616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tx1">
              <a:lumMod val="75000"/>
              <a:lumOff val="25000"/>
            </a:schemeClr>
          </a:solidFill>
          <a:effectLst>
            <a:innerShdw blurRad="63500">
              <a:srgbClr val="F1F1F1"/>
            </a:inn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1500"/>
        </a:spcBef>
        <a:buClr>
          <a:schemeClr val="tx1">
            <a:lumMod val="50000"/>
            <a:lumOff val="50000"/>
          </a:schemeClr>
        </a:buClr>
        <a:buSzPct val="80000"/>
        <a:buFont typeface="Wingdings" pitchFamily="2" charset="2"/>
        <a:buChar char=""/>
        <a:defRPr sz="2000" b="0" kern="1200">
          <a:solidFill>
            <a:schemeClr val="tx1">
              <a:lumMod val="65000"/>
              <a:lumOff val="35000"/>
            </a:schemeClr>
          </a:solidFill>
          <a:effectLst/>
          <a:latin typeface="+mn-lt"/>
          <a:ea typeface="+mn-ea"/>
          <a:cs typeface="+mn-cs"/>
        </a:defRPr>
      </a:lvl1pPr>
      <a:lvl2pPr marL="682625" indent="-341313" algn="l" defTabSz="914400" rtl="0" eaLnBrk="1" latinLnBrk="0" hangingPunct="1">
        <a:spcBef>
          <a:spcPts val="1500"/>
        </a:spcBef>
        <a:buClr>
          <a:schemeClr val="tx1">
            <a:lumMod val="50000"/>
            <a:lumOff val="50000"/>
          </a:schemeClr>
        </a:buClr>
        <a:buSzPct val="100000"/>
        <a:buFont typeface="Wingdings" pitchFamily="2" charset="2"/>
        <a:buChar char=""/>
        <a:defRPr sz="1800" b="0" kern="1200">
          <a:solidFill>
            <a:schemeClr val="tx1">
              <a:lumMod val="65000"/>
              <a:lumOff val="35000"/>
            </a:schemeClr>
          </a:solidFill>
          <a:effectLst/>
          <a:latin typeface="+mn-lt"/>
          <a:ea typeface="+mn-ea"/>
          <a:cs typeface="+mn-cs"/>
        </a:defRPr>
      </a:lvl2pPr>
      <a:lvl3pPr marL="1023938" indent="-341313" algn="l" defTabSz="914400" rtl="0" eaLnBrk="1" latinLnBrk="0" hangingPunct="1">
        <a:spcBef>
          <a:spcPts val="1500"/>
        </a:spcBef>
        <a:buClr>
          <a:schemeClr val="tx1">
            <a:lumMod val="50000"/>
            <a:lumOff val="50000"/>
          </a:schemeClr>
        </a:buClr>
        <a:buSzPct val="80000"/>
        <a:buFont typeface="Wingdings" pitchFamily="2" charset="2"/>
        <a:buChar char=""/>
        <a:defRPr sz="1800" b="0" kern="1200">
          <a:solidFill>
            <a:schemeClr val="tx1">
              <a:lumMod val="65000"/>
              <a:lumOff val="35000"/>
            </a:schemeClr>
          </a:solidFill>
          <a:effectLst/>
          <a:latin typeface="+mn-lt"/>
          <a:ea typeface="+mn-ea"/>
          <a:cs typeface="+mn-cs"/>
        </a:defRPr>
      </a:lvl3pPr>
      <a:lvl4pPr marL="1377950" indent="-354013" algn="l" defTabSz="914400" rtl="0" eaLnBrk="1" latinLnBrk="0" hangingPunct="1">
        <a:spcBef>
          <a:spcPts val="1500"/>
        </a:spcBef>
        <a:buClr>
          <a:schemeClr val="tx1">
            <a:lumMod val="50000"/>
            <a:lumOff val="50000"/>
          </a:schemeClr>
        </a:buClr>
        <a:buSzPct val="100000"/>
        <a:buFont typeface="Wingdings" pitchFamily="2" charset="2"/>
        <a:buChar char=""/>
        <a:defRPr sz="1800" b="0" kern="1200">
          <a:solidFill>
            <a:schemeClr val="tx1">
              <a:lumMod val="65000"/>
              <a:lumOff val="35000"/>
            </a:schemeClr>
          </a:solidFill>
          <a:effectLst/>
          <a:latin typeface="+mn-lt"/>
          <a:ea typeface="+mn-ea"/>
          <a:cs typeface="+mn-cs"/>
        </a:defRPr>
      </a:lvl4pPr>
      <a:lvl5pPr marL="1719263" indent="-341313" algn="l" defTabSz="914400" rtl="0" eaLnBrk="1" latinLnBrk="0" hangingPunct="1">
        <a:spcBef>
          <a:spcPts val="1500"/>
        </a:spcBef>
        <a:buClr>
          <a:schemeClr val="tx1">
            <a:lumMod val="50000"/>
            <a:lumOff val="50000"/>
          </a:schemeClr>
        </a:buClr>
        <a:buSzPct val="80000"/>
        <a:buFont typeface="Wingdings" pitchFamily="2" charset="2"/>
        <a:buChar char=""/>
        <a:defRPr sz="1800" b="0" kern="1200">
          <a:solidFill>
            <a:schemeClr val="tx1">
              <a:lumMod val="65000"/>
              <a:lumOff val="35000"/>
            </a:schemeClr>
          </a:solidFill>
          <a:effectLst/>
          <a:latin typeface="+mn-lt"/>
          <a:ea typeface="+mn-ea"/>
          <a:cs typeface="+mn-cs"/>
        </a:defRPr>
      </a:lvl5pPr>
      <a:lvl6pPr marL="2057400" indent="-349250" algn="l" defTabSz="914400" rtl="0" eaLnBrk="1" latinLnBrk="0" hangingPunct="1">
        <a:spcBef>
          <a:spcPts val="1500"/>
        </a:spcBef>
        <a:buClr>
          <a:schemeClr val="tx1">
            <a:lumMod val="50000"/>
            <a:lumOff val="50000"/>
          </a:schemeClr>
        </a:buClr>
        <a:buSzPct val="100000"/>
        <a:buFont typeface="Wingdings" pitchFamily="2" charset="2"/>
        <a:buChar char=""/>
        <a:defRPr sz="1800" b="0" kern="1200">
          <a:solidFill>
            <a:schemeClr val="tx1">
              <a:lumMod val="65000"/>
              <a:lumOff val="35000"/>
            </a:schemeClr>
          </a:solidFill>
          <a:effectLst/>
          <a:latin typeface="+mn-lt"/>
          <a:ea typeface="+mn-ea"/>
          <a:cs typeface="+mn-cs"/>
        </a:defRPr>
      </a:lvl6pPr>
      <a:lvl7pPr marL="2406650" indent="-349250" algn="l" defTabSz="914400" rtl="0" eaLnBrk="1" latinLnBrk="0" hangingPunct="1">
        <a:spcBef>
          <a:spcPts val="1500"/>
        </a:spcBef>
        <a:buClr>
          <a:schemeClr val="tx1">
            <a:lumMod val="50000"/>
            <a:lumOff val="50000"/>
          </a:schemeClr>
        </a:buClr>
        <a:buSzPct val="80000"/>
        <a:buFont typeface="Wingdings" pitchFamily="2" charset="2"/>
        <a:buChar char=""/>
        <a:defRPr sz="1800" b="0" kern="1200">
          <a:solidFill>
            <a:schemeClr val="tx1">
              <a:lumMod val="65000"/>
              <a:lumOff val="35000"/>
            </a:schemeClr>
          </a:solidFill>
          <a:effectLst/>
          <a:latin typeface="+mn-lt"/>
          <a:ea typeface="+mn-ea"/>
          <a:cs typeface="+mn-cs"/>
        </a:defRPr>
      </a:lvl7pPr>
      <a:lvl8pPr marL="2743200" indent="-349250" algn="l" defTabSz="914400" rtl="0" eaLnBrk="1" latinLnBrk="0" hangingPunct="1">
        <a:spcBef>
          <a:spcPts val="15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"/>
        <a:defRPr sz="1800" b="0" kern="1200" baseline="0">
          <a:solidFill>
            <a:schemeClr val="tx1">
              <a:lumMod val="65000"/>
              <a:lumOff val="35000"/>
            </a:schemeClr>
          </a:solidFill>
          <a:effectLst/>
          <a:latin typeface="+mn-lt"/>
          <a:ea typeface="+mn-ea"/>
          <a:cs typeface="+mn-cs"/>
        </a:defRPr>
      </a:lvl8pPr>
      <a:lvl9pPr marL="3092450" indent="-349250" algn="l" defTabSz="914400" rtl="0" eaLnBrk="1" latinLnBrk="0" hangingPunct="1">
        <a:spcBef>
          <a:spcPts val="1500"/>
        </a:spcBef>
        <a:buClr>
          <a:schemeClr val="tx1">
            <a:lumMod val="50000"/>
            <a:lumOff val="50000"/>
          </a:schemeClr>
        </a:buClr>
        <a:buSzPct val="80000"/>
        <a:buFont typeface="Wingdings" pitchFamily="2" charset="2"/>
        <a:buChar char=""/>
        <a:defRPr sz="1800" b="0" kern="1200" baseline="0">
          <a:solidFill>
            <a:schemeClr val="tx1">
              <a:lumMod val="65000"/>
              <a:lumOff val="3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Image:Cooper,_Oliver_Cromwell.jpg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Chapter 21 section 5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The Parliament Limits and the English Monarchy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828800" y="1676400"/>
            <a:ext cx="6672263" cy="44958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3. 1640 Scotland Rebels </a:t>
            </a:r>
          </a:p>
          <a:p>
            <a:pPr>
              <a:buNone/>
            </a:pPr>
            <a:r>
              <a:rPr lang="en-US" dirty="0" smtClean="0"/>
              <a:t>2. Charles I forced to call Parliament into session to raise $ to put rebellion down</a:t>
            </a:r>
          </a:p>
          <a:p>
            <a:pPr lvl="1"/>
            <a:r>
              <a:rPr lang="en-US" dirty="0" smtClean="0"/>
              <a:t>This Parliament is called </a:t>
            </a:r>
            <a:r>
              <a:rPr lang="en-US" u="sng" dirty="0" smtClean="0"/>
              <a:t>Long Parliament </a:t>
            </a:r>
            <a:r>
              <a:rPr lang="en-US" dirty="0" smtClean="0"/>
              <a:t>b/c met on and off for 20 years</a:t>
            </a:r>
          </a:p>
          <a:p>
            <a:pPr lvl="1"/>
            <a:r>
              <a:rPr lang="en-US" dirty="0" smtClean="0"/>
              <a:t>Long Parliament’s main goal WAS NOT to get Charles I more $, but to CURB KINGS ABSOLUTE POWER</a:t>
            </a:r>
          </a:p>
          <a:p>
            <a:pPr>
              <a:buNone/>
            </a:pPr>
            <a:r>
              <a:rPr lang="en-US" dirty="0" smtClean="0"/>
              <a:t>1.  1641 Ireland Rebels</a:t>
            </a:r>
          </a:p>
          <a:p>
            <a:pPr lvl="1"/>
            <a:r>
              <a:rPr lang="en-US" dirty="0" smtClean="0"/>
              <a:t>Needed BIG Army to put down Irish rebellion</a:t>
            </a:r>
          </a:p>
          <a:p>
            <a:pPr lvl="1"/>
            <a:r>
              <a:rPr lang="en-US" dirty="0" smtClean="0"/>
              <a:t>Parliament and Charles I argued over who should lead BIG Army – neither compromised 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Countdown to Civil War…10, 9, 8, 7, 6, 5, 4…</a:t>
            </a:r>
            <a:endParaRPr lang="en-US" sz="2800" dirty="0"/>
          </a:p>
        </p:txBody>
      </p:sp>
      <p:sp>
        <p:nvSpPr>
          <p:cNvPr id="5" name="Rectangle 4"/>
          <p:cNvSpPr/>
          <p:nvPr/>
        </p:nvSpPr>
        <p:spPr>
          <a:xfrm>
            <a:off x="1752600" y="5715000"/>
            <a:ext cx="692369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sz="3200" b="1" dirty="0" smtClean="0">
                <a:ln/>
                <a:solidFill>
                  <a:schemeClr val="accent3"/>
                </a:solidFill>
              </a:rPr>
              <a:t>1642 English Civil War Begins!!</a:t>
            </a:r>
            <a:endParaRPr lang="en-US" sz="3200" b="1" cap="none" spc="0" dirty="0">
              <a:ln/>
              <a:solidFill>
                <a:schemeClr val="accent3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828800" y="1600200"/>
            <a:ext cx="6672263" cy="4572000"/>
          </a:xfrm>
        </p:spPr>
        <p:txBody>
          <a:bodyPr/>
          <a:lstStyle/>
          <a:p>
            <a:r>
              <a:rPr lang="en-US" dirty="0" smtClean="0"/>
              <a:t>Charles wanted money to put down the rebellion in Scotland.</a:t>
            </a:r>
          </a:p>
          <a:p>
            <a:r>
              <a:rPr lang="en-US" dirty="0" smtClean="0"/>
              <a:t>Parliament said NO!!</a:t>
            </a:r>
          </a:p>
          <a:p>
            <a:r>
              <a:rPr lang="en-US" dirty="0" smtClean="0"/>
              <a:t>Instead Puritan-controlled House of Commons ended the King’s power to dissolve Parliament.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It passed a law that Parliament must meet at least every three years.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It kept the king from raising taxes on his own.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854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Oliver Cromwell</a:t>
            </a:r>
            <a:endParaRPr lang="en-US" dirty="0"/>
          </a:p>
        </p:txBody>
      </p:sp>
      <p:pic>
        <p:nvPicPr>
          <p:cNvPr id="37890" name="Picture 2" descr="An unfinished  miniature portrait of Oliver Cromwell by Samuel Cooper, 1657.">
            <a:hlinkClick r:id="rId3" tooltip="An unfinished  miniature portrait of Oliver Cromwell by Samuel Cooper, 1657.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09800" y="445311"/>
            <a:ext cx="5562600" cy="59673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88890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were the supporter of the king called?</a:t>
            </a:r>
          </a:p>
          <a:p>
            <a:pPr lvl="1"/>
            <a:r>
              <a:rPr lang="en-US" dirty="0" smtClean="0"/>
              <a:t>Cavaliers</a:t>
            </a:r>
          </a:p>
          <a:p>
            <a:r>
              <a:rPr lang="en-US" dirty="0" smtClean="0"/>
              <a:t>What were the supporters of Parliament called?</a:t>
            </a:r>
          </a:p>
          <a:p>
            <a:pPr lvl="1"/>
            <a:r>
              <a:rPr lang="en-US" dirty="0" smtClean="0"/>
              <a:t>Roundheads</a:t>
            </a:r>
          </a:p>
          <a:p>
            <a:r>
              <a:rPr lang="en-US" dirty="0" smtClean="0"/>
              <a:t>Who was the Leader of the Roundheads?</a:t>
            </a:r>
          </a:p>
          <a:p>
            <a:pPr lvl="1"/>
            <a:r>
              <a:rPr lang="en-US" dirty="0" smtClean="0"/>
              <a:t>Oliver Cromwell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085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What is a Commonwealth?</a:t>
            </a:r>
          </a:p>
          <a:p>
            <a:pPr lvl="1"/>
            <a:r>
              <a:rPr lang="en-US" dirty="0" smtClean="0"/>
              <a:t> Republican Form of Government</a:t>
            </a:r>
          </a:p>
          <a:p>
            <a:r>
              <a:rPr lang="en-US" dirty="0" smtClean="0"/>
              <a:t>What title did Oliver Cromwell take?</a:t>
            </a:r>
          </a:p>
          <a:p>
            <a:pPr lvl="1"/>
            <a:r>
              <a:rPr lang="en-US" dirty="0" smtClean="0"/>
              <a:t>Lord Protector</a:t>
            </a:r>
          </a:p>
          <a:p>
            <a:r>
              <a:rPr lang="en-US" dirty="0" smtClean="0"/>
              <a:t>What was the name of the 1</a:t>
            </a:r>
            <a:r>
              <a:rPr lang="en-US" baseline="30000" dirty="0" smtClean="0"/>
              <a:t>st</a:t>
            </a:r>
            <a:r>
              <a:rPr lang="en-US" dirty="0" smtClean="0"/>
              <a:t> written constitution in England?</a:t>
            </a:r>
          </a:p>
          <a:p>
            <a:pPr lvl="1"/>
            <a:r>
              <a:rPr lang="en-US" dirty="0" smtClean="0"/>
              <a:t>Instrument of Government 1653</a:t>
            </a:r>
          </a:p>
          <a:p>
            <a:pPr lvl="1"/>
            <a:r>
              <a:rPr lang="en-US" dirty="0" smtClean="0"/>
              <a:t>Cromwell dies in 1658 his son tries to carry on the same rule but is not as strong.</a:t>
            </a:r>
          </a:p>
          <a:p>
            <a:pPr lvl="1"/>
            <a:endParaRPr lang="en-US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657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Charles II takes over in 1660- called the Restoration. </a:t>
            </a:r>
            <a:endParaRPr lang="en-US" dirty="0"/>
          </a:p>
          <a:p>
            <a:r>
              <a:rPr lang="en-US" dirty="0" smtClean="0"/>
              <a:t>Habeas Corpus- Latin meaning “to have the body” – gave prisoners rights along with a fair trial. </a:t>
            </a:r>
          </a:p>
          <a:p>
            <a:r>
              <a:rPr lang="en-US" dirty="0" smtClean="0"/>
              <a:t>1685 – Charles II dies- Who is going to inherit the throne?? A Catholic?</a:t>
            </a:r>
            <a:endParaRPr lang="en-US" dirty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773981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676400" y="1371600"/>
            <a:ext cx="7162800" cy="5029200"/>
          </a:xfrm>
        </p:spPr>
        <p:txBody>
          <a:bodyPr/>
          <a:lstStyle/>
          <a:p>
            <a:r>
              <a:rPr lang="en-US" dirty="0" smtClean="0"/>
              <a:t>James I (Stuart Dynasty): </a:t>
            </a:r>
          </a:p>
          <a:p>
            <a:pPr lvl="1"/>
            <a:r>
              <a:rPr lang="en-US" dirty="0" smtClean="0"/>
              <a:t>Chosen by Elizabeth I as new King of England</a:t>
            </a:r>
          </a:p>
          <a:p>
            <a:pPr lvl="2"/>
            <a:r>
              <a:rPr lang="en-US" dirty="0" smtClean="0"/>
              <a:t>Very intelligent, but lacked common sense in financial and diplomatic matters</a:t>
            </a:r>
          </a:p>
          <a:p>
            <a:pPr lvl="1"/>
            <a:r>
              <a:rPr lang="en-US" dirty="0" smtClean="0"/>
              <a:t>Strongly believed in the Divine Rights of Kings</a:t>
            </a:r>
          </a:p>
          <a:p>
            <a:pPr lvl="1"/>
            <a:r>
              <a:rPr lang="en-US" dirty="0" smtClean="0"/>
              <a:t>Supported the Anglican Church (AC)</a:t>
            </a:r>
          </a:p>
          <a:p>
            <a:pPr lvl="2"/>
            <a:r>
              <a:rPr lang="en-US" dirty="0" smtClean="0"/>
              <a:t>His support of AC caused problems with Puritans</a:t>
            </a:r>
          </a:p>
          <a:p>
            <a:pPr lvl="3"/>
            <a:r>
              <a:rPr lang="en-US" dirty="0" smtClean="0"/>
              <a:t>B/C Puritans wanted to “purify” AC of Catholic practices</a:t>
            </a:r>
          </a:p>
          <a:p>
            <a:pPr lvl="3"/>
            <a:r>
              <a:rPr lang="en-US" dirty="0" smtClean="0"/>
              <a:t>To get back at James I the Puritans in Parliament made it difficult for him to raise $ and make alliances 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Pre-Civil War England: Life After Elizabeth I</a:t>
            </a:r>
            <a:endParaRPr lang="en-US" sz="2800" dirty="0"/>
          </a:p>
        </p:txBody>
      </p:sp>
      <p:pic>
        <p:nvPicPr>
          <p:cNvPr id="1026" name="Picture 2" descr="http://www.springfield.k12.il.us/schools/Springfield/eliz/images/KingJamesI%20DB%20per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1" y="1828800"/>
            <a:ext cx="1828799" cy="40748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1905000" y="1828800"/>
          <a:ext cx="6596063" cy="4343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Parliament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981200" y="1676400"/>
            <a:ext cx="6519863" cy="4572000"/>
          </a:xfrm>
        </p:spPr>
        <p:txBody>
          <a:bodyPr/>
          <a:lstStyle/>
          <a:p>
            <a:r>
              <a:rPr lang="en-US" dirty="0" smtClean="0"/>
              <a:t>Charles I: </a:t>
            </a:r>
          </a:p>
          <a:p>
            <a:pPr lvl="1"/>
            <a:r>
              <a:rPr lang="en-US" dirty="0" smtClean="0"/>
              <a:t>Son of James I</a:t>
            </a:r>
          </a:p>
          <a:p>
            <a:pPr lvl="1"/>
            <a:r>
              <a:rPr lang="en-US" dirty="0" smtClean="0"/>
              <a:t>Believed in Divine Right of Kings</a:t>
            </a:r>
          </a:p>
          <a:p>
            <a:pPr lvl="1"/>
            <a:r>
              <a:rPr lang="en-US" dirty="0" smtClean="0"/>
              <a:t>Out of Touch with his people and politics</a:t>
            </a:r>
          </a:p>
          <a:p>
            <a:pPr lvl="1"/>
            <a:r>
              <a:rPr lang="en-US" dirty="0" smtClean="0"/>
              <a:t>Major problems = Parliament, Religion, Scotland, Ireland</a:t>
            </a:r>
          </a:p>
          <a:p>
            <a:pPr lvl="4">
              <a:buNone/>
            </a:pPr>
            <a:endParaRPr lang="en-US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England Ripe for a Civil War</a:t>
            </a:r>
            <a:endParaRPr lang="en-US" dirty="0"/>
          </a:p>
        </p:txBody>
      </p:sp>
      <p:pic>
        <p:nvPicPr>
          <p:cNvPr id="15362" name="Picture 2" descr="http://schools-wikipedia.org/images/10/10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" y="4114800"/>
            <a:ext cx="3333750" cy="27241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752600" y="1676400"/>
            <a:ext cx="6858000" cy="4495800"/>
          </a:xfrm>
        </p:spPr>
        <p:txBody>
          <a:bodyPr/>
          <a:lstStyle/>
          <a:p>
            <a:r>
              <a:rPr lang="en-US" dirty="0" smtClean="0"/>
              <a:t>Forced people to loan him $ and imprisoned those that didn’t</a:t>
            </a:r>
          </a:p>
          <a:p>
            <a:r>
              <a:rPr lang="en-US" dirty="0" smtClean="0"/>
              <a:t>Ignored the </a:t>
            </a:r>
            <a:r>
              <a:rPr lang="en-US" u="sng" dirty="0" smtClean="0"/>
              <a:t>Petition of Rights</a:t>
            </a:r>
            <a:r>
              <a:rPr lang="en-US" dirty="0" smtClean="0"/>
              <a:t>, which protected peoples liberties</a:t>
            </a:r>
          </a:p>
          <a:p>
            <a:r>
              <a:rPr lang="en-US" dirty="0" smtClean="0"/>
              <a:t>Refused to call Parliament into session for 11 years!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Parliament Hated Charles I</a:t>
            </a:r>
            <a:endParaRPr lang="en-US" dirty="0"/>
          </a:p>
        </p:txBody>
      </p:sp>
      <p:pic>
        <p:nvPicPr>
          <p:cNvPr id="6146" name="Picture 2" descr="http://farm1.static.flickr.com/229/509735917_eb026a966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3581400"/>
            <a:ext cx="4267200" cy="3200400"/>
          </a:xfrm>
          <a:prstGeom prst="rect">
            <a:avLst/>
          </a:prstGeom>
          <a:noFill/>
        </p:spPr>
      </p:pic>
      <p:pic>
        <p:nvPicPr>
          <p:cNvPr id="6148" name="Picture 4" descr="http://4.bp.blogspot.com/_PjMVCKQDVg0/Sqzgts2zcyI/AAAAAAAAKjE/BGJBftQ-CI4/S700/oaths+King_James_I_of_England_and_VI_of_Scotland_in_Parliament_by_Renold_or_Reginold_Elstrack_%2528Elstracke%25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38354" y="3581400"/>
            <a:ext cx="2234046" cy="3200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King could not tax without parliament agreement.</a:t>
            </a:r>
          </a:p>
          <a:p>
            <a:r>
              <a:rPr lang="en-US" sz="2400" dirty="0" smtClean="0"/>
              <a:t>King could not declare martial law</a:t>
            </a:r>
          </a:p>
          <a:p>
            <a:r>
              <a:rPr lang="en-US" sz="2400" dirty="0" smtClean="0"/>
              <a:t>King could not board soldiers in private homes during peacetime.</a:t>
            </a:r>
          </a:p>
          <a:p>
            <a:r>
              <a:rPr lang="en-US" sz="2400" dirty="0" smtClean="0"/>
              <a:t>King could not imprison a person without a specific charge.</a:t>
            </a:r>
          </a:p>
          <a:p>
            <a:endParaRPr lang="en-US" sz="2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1828800" y="1600200"/>
            <a:ext cx="1752600" cy="44196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295400" y="304800"/>
            <a:ext cx="7315200" cy="778778"/>
          </a:xfrm>
        </p:spPr>
        <p:txBody>
          <a:bodyPr/>
          <a:lstStyle/>
          <a:p>
            <a:r>
              <a:rPr lang="en-US" sz="4400" dirty="0" smtClean="0"/>
              <a:t>Petition of Rights</a:t>
            </a:r>
            <a:endParaRPr lang="en-US" sz="4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133474"/>
            <a:ext cx="3333750" cy="22955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3810000"/>
            <a:ext cx="3333750" cy="2295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764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828800" y="1676400"/>
            <a:ext cx="6672263" cy="4495800"/>
          </a:xfrm>
        </p:spPr>
        <p:txBody>
          <a:bodyPr/>
          <a:lstStyle/>
          <a:p>
            <a:r>
              <a:rPr lang="en-US" dirty="0" smtClean="0"/>
              <a:t>Charles I supported the Anglican Church</a:t>
            </a:r>
          </a:p>
          <a:p>
            <a:pPr lvl="1"/>
            <a:r>
              <a:rPr lang="en-US" dirty="0" smtClean="0"/>
              <a:t>English Puritans hated b/c ceremonies TOO Catholic</a:t>
            </a:r>
          </a:p>
          <a:p>
            <a:r>
              <a:rPr lang="en-US" dirty="0" smtClean="0"/>
              <a:t>He also married a French Catholic princess 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Religious Problems</a:t>
            </a:r>
            <a:endParaRPr lang="en-US" dirty="0"/>
          </a:p>
        </p:txBody>
      </p:sp>
      <p:pic>
        <p:nvPicPr>
          <p:cNvPr id="5122" name="Picture 2" descr="http://images2.fanpop.com/images/photos/2700000/Queen-Consort-Henrietta-Maria-Wife-of-Charles-I-of-England-kings-and-queens-2737354-600-78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0" y="3124200"/>
            <a:ext cx="2482850" cy="32484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905000" y="1676400"/>
            <a:ext cx="6596063" cy="4572000"/>
          </a:xfrm>
        </p:spPr>
        <p:txBody>
          <a:bodyPr/>
          <a:lstStyle/>
          <a:p>
            <a:r>
              <a:rPr lang="en-US" dirty="0" smtClean="0"/>
              <a:t>Charles I tried to force Anglican practices on Scottish Presbyterians </a:t>
            </a:r>
          </a:p>
          <a:p>
            <a:pPr lvl="1"/>
            <a:r>
              <a:rPr lang="en-US" dirty="0" smtClean="0"/>
              <a:t>Scottish were very anti-catholic, felt rights were violated 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Scotland Hated Charles I</a:t>
            </a:r>
            <a:endParaRPr lang="en-US" dirty="0"/>
          </a:p>
        </p:txBody>
      </p:sp>
      <p:pic>
        <p:nvPicPr>
          <p:cNvPr id="4098" name="Picture 2" descr="http://www.maps-of-britain.co.uk/images/map-scotland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838450"/>
            <a:ext cx="2308652" cy="39433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905000" y="1676400"/>
            <a:ext cx="6596063" cy="4495800"/>
          </a:xfrm>
        </p:spPr>
        <p:txBody>
          <a:bodyPr/>
          <a:lstStyle/>
          <a:p>
            <a:r>
              <a:rPr lang="en-US" dirty="0" smtClean="0"/>
              <a:t>England took Irish land</a:t>
            </a:r>
          </a:p>
          <a:p>
            <a:r>
              <a:rPr lang="en-US" dirty="0" smtClean="0"/>
              <a:t>The Irish were given few rights and freedoms</a:t>
            </a:r>
          </a:p>
          <a:p>
            <a:r>
              <a:rPr lang="en-US" dirty="0" smtClean="0"/>
              <a:t>Treated Irish Catholics very badly, forced into labor</a:t>
            </a:r>
          </a:p>
          <a:p>
            <a:endParaRPr lang="en-US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Ireland Hated Charles I</a:t>
            </a:r>
            <a:endParaRPr lang="en-US" dirty="0"/>
          </a:p>
        </p:txBody>
      </p:sp>
      <p:pic>
        <p:nvPicPr>
          <p:cNvPr id="3074" name="Picture 2" descr="http://www.bugbog.com/images/maps/uk-ma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14200" y="2971800"/>
            <a:ext cx="2925000" cy="381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theme/theme1.xml><?xml version="1.0" encoding="utf-8"?>
<a:theme xmlns:a="http://schemas.openxmlformats.org/drawingml/2006/main" name="Infinity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Infinity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Infinity">
      <a:fillStyleLst>
        <a:solidFill>
          <a:schemeClr val="phClr">
            <a:shade val="95000"/>
            <a:satMod val="115000"/>
          </a:schemeClr>
        </a:solidFill>
        <a:gradFill rotWithShape="1">
          <a:gsLst>
            <a:gs pos="0">
              <a:schemeClr val="phClr">
                <a:tint val="90000"/>
                <a:alpha val="50000"/>
                <a:satMod val="150000"/>
              </a:schemeClr>
            </a:gs>
            <a:gs pos="35000">
              <a:schemeClr val="phClr">
                <a:tint val="100000"/>
                <a:alpha val="80000"/>
                <a:satMod val="130000"/>
              </a:schemeClr>
            </a:gs>
            <a:gs pos="100000">
              <a:schemeClr val="phClr">
                <a:tint val="100000"/>
                <a:shade val="90000"/>
                <a:alpha val="95000"/>
                <a:satMod val="11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51000"/>
                <a:alpha val="90000"/>
                <a:satMod val="130000"/>
              </a:schemeClr>
            </a:gs>
            <a:gs pos="50000">
              <a:schemeClr val="phClr">
                <a:shade val="93000"/>
                <a:alpha val="70000"/>
                <a:satMod val="130000"/>
              </a:schemeClr>
            </a:gs>
            <a:gs pos="75000">
              <a:schemeClr val="phClr">
                <a:shade val="94000"/>
                <a:alpha val="50000"/>
                <a:satMod val="135000"/>
              </a:schemeClr>
            </a:gs>
            <a:gs pos="100000">
              <a:schemeClr val="phClr">
                <a:shade val="94000"/>
                <a:alpha val="50000"/>
                <a:satMod val="135000"/>
              </a:schemeClr>
            </a:gs>
          </a:gsLst>
          <a:lin ang="0" scaled="0"/>
        </a:gradFill>
      </a:fillStyleLst>
      <a:lnStyleLst>
        <a:ln w="19050" cap="flat" cmpd="sng" algn="ctr">
          <a:solidFill>
            <a:schemeClr val="phClr">
              <a:shade val="95000"/>
            </a:schemeClr>
          </a:solidFill>
          <a:prstDash val="solid"/>
        </a:ln>
        <a:ln w="31750" cap="flat" cmpd="sng" algn="ctr">
          <a:solidFill>
            <a:schemeClr val="phClr">
              <a:shade val="95000"/>
              <a:satMod val="110000"/>
            </a:schemeClr>
          </a:solidFill>
          <a:prstDash val="solid"/>
        </a:ln>
        <a:ln w="57150" cap="flat" cmpd="dbl" algn="ctr">
          <a:solidFill>
            <a:schemeClr val="phClr">
              <a:shade val="95000"/>
              <a:satMod val="130000"/>
            </a:schemeClr>
          </a:solidFill>
          <a:prstDash val="solid"/>
        </a:ln>
      </a:lnStyleLst>
      <a:effectStyleLst>
        <a:effectStyle>
          <a:effectLst>
            <a:outerShdw blurRad="63500" dist="25400" dir="5400000" sx="101000" sy="101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63500" dist="12700" dir="5400000" sx="101000" sy="101000" algn="ctr" rotWithShape="0">
              <a:srgbClr val="000000">
                <a:alpha val="50000"/>
              </a:srgbClr>
            </a:outerShdw>
            <a:reflection blurRad="12700" stA="26000" endPos="15000" dist="19050" dir="5400000" sy="-100000" rotWithShape="0"/>
          </a:effectLst>
        </a:effectStyle>
        <a:effectStyle>
          <a:effectLst>
            <a:innerShdw blurRad="101600" dist="12700">
              <a:srgbClr val="000000">
                <a:alpha val="35000"/>
              </a:srgbClr>
            </a:innerShdw>
            <a:reflection blurRad="12700" stA="26000" endPos="25000" dist="19050" dir="5400000" sy="-100000" rotWithShape="0"/>
          </a:effectLst>
          <a:scene3d>
            <a:camera prst="orthographicFront">
              <a:rot lat="0" lon="0" rev="0"/>
            </a:camera>
            <a:lightRig rig="twoPt" dir="t">
              <a:rot lat="0" lon="0" rev="5400000"/>
            </a:lightRig>
          </a:scene3d>
          <a:sp3d>
            <a:bevelT w="381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250000"/>
              </a:schemeClr>
            </a:gs>
            <a:gs pos="40000">
              <a:schemeClr val="phClr">
                <a:tint val="90000"/>
                <a:shade val="80000"/>
                <a:satMod val="200000"/>
              </a:schemeClr>
            </a:gs>
            <a:gs pos="100000">
              <a:schemeClr val="phClr">
                <a:shade val="20000"/>
                <a:satMod val="17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Infinity</Template>
  <TotalTime>5318</TotalTime>
  <Words>595</Words>
  <Application>Microsoft Office PowerPoint</Application>
  <PresentationFormat>On-screen Show (4:3)</PresentationFormat>
  <Paragraphs>78</Paragraphs>
  <Slides>15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Bookman Old Style</vt:lpstr>
      <vt:lpstr>Calibri</vt:lpstr>
      <vt:lpstr>Wingdings</vt:lpstr>
      <vt:lpstr>Wingdings 2</vt:lpstr>
      <vt:lpstr>Infinity</vt:lpstr>
      <vt:lpstr>Chapter 21 section 5</vt:lpstr>
      <vt:lpstr>Pre-Civil War England: Life After Elizabeth I</vt:lpstr>
      <vt:lpstr>Parliament</vt:lpstr>
      <vt:lpstr>England Ripe for a Civil War</vt:lpstr>
      <vt:lpstr>Why Parliament Hated Charles I</vt:lpstr>
      <vt:lpstr>Petition of Rights</vt:lpstr>
      <vt:lpstr>Religious Problems</vt:lpstr>
      <vt:lpstr>Why Scotland Hated Charles I</vt:lpstr>
      <vt:lpstr>Why Ireland Hated Charles I</vt:lpstr>
      <vt:lpstr>Countdown to Civil War…10, 9, 8, 7, 6, 5, 4…</vt:lpstr>
      <vt:lpstr>PowerPoint Presentation</vt:lpstr>
      <vt:lpstr>Oliver Cromwell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randyrhodes</dc:creator>
  <cp:lastModifiedBy>Lelko, Garrett</cp:lastModifiedBy>
  <cp:revision>54</cp:revision>
  <dcterms:created xsi:type="dcterms:W3CDTF">2009-11-11T17:40:17Z</dcterms:created>
  <dcterms:modified xsi:type="dcterms:W3CDTF">2016-12-12T15:08:19Z</dcterms:modified>
</cp:coreProperties>
</file>