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11/29/2016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11/29/2016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11/29/2016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9"/>
            <a:ext cx="8637073" cy="1543738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Absolute Monarchs   </a:t>
            </a:r>
            <a:br>
              <a:rPr lang="en-US" dirty="0" smtClean="0"/>
            </a:br>
            <a:r>
              <a:rPr lang="en-US" dirty="0"/>
              <a:t> </a:t>
            </a:r>
            <a:r>
              <a:rPr lang="en-US" dirty="0" smtClean="0"/>
              <a:t>         in Europe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4" name="Picture 3" descr="Peter the Great of Russia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915" y="1822704"/>
            <a:ext cx="2935224" cy="3822192"/>
          </a:xfrm>
          <a:prstGeom prst="rect">
            <a:avLst/>
          </a:prstGeom>
        </p:spPr>
      </p:pic>
      <p:pic>
        <p:nvPicPr>
          <p:cNvPr id="5" name="Picture 4" descr="História da Europa/Revolução Científica e Iluminismo - Wikilivro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1418" y="2423068"/>
            <a:ext cx="2540000" cy="3136900"/>
          </a:xfrm>
          <a:prstGeom prst="rect">
            <a:avLst/>
          </a:prstGeom>
        </p:spPr>
      </p:pic>
      <p:pic>
        <p:nvPicPr>
          <p:cNvPr id="6" name="Picture 5" descr="Luigi_XIV_di_Francia - TerritorioScuola Enhanced Wiki Alfa - Ricerca ...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3628" y="1942777"/>
            <a:ext cx="2159000" cy="290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780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Project: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75216" y="1865731"/>
            <a:ext cx="9603275" cy="3450613"/>
          </a:xfrm>
        </p:spPr>
        <p:txBody>
          <a:bodyPr/>
          <a:lstStyle/>
          <a:p>
            <a:r>
              <a:rPr lang="en-US" dirty="0" smtClean="0"/>
              <a:t>Students are to research an assigned Absolute Monarch.</a:t>
            </a:r>
          </a:p>
          <a:p>
            <a:r>
              <a:rPr lang="en-US" dirty="0" smtClean="0"/>
              <a:t>Develop a Power Point Presentation – Include: pictures, symbols, etc. Use your creativity.</a:t>
            </a:r>
          </a:p>
          <a:p>
            <a:r>
              <a:rPr lang="en-US" dirty="0" smtClean="0"/>
              <a:t>All requirements for the presentation are listed on each slide.  </a:t>
            </a:r>
          </a:p>
          <a:p>
            <a:pPr marL="0" indent="0"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4" name="Picture 3" descr="HSTE Project - Body Planes, directions, Caviti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0558" y="3741038"/>
            <a:ext cx="1511683" cy="1298341"/>
          </a:xfrm>
          <a:prstGeom prst="rect">
            <a:avLst/>
          </a:prstGeom>
        </p:spPr>
      </p:pic>
      <p:pic>
        <p:nvPicPr>
          <p:cNvPr id="6" name="Picture 5" descr="Project Examples - The Collaboratory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2099" y="3380510"/>
            <a:ext cx="4746482" cy="22961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2268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67378" y="814097"/>
            <a:ext cx="9603275" cy="1049235"/>
          </a:xfrm>
        </p:spPr>
        <p:txBody>
          <a:bodyPr/>
          <a:lstStyle/>
          <a:p>
            <a:r>
              <a:rPr lang="en-US" dirty="0" smtClean="0"/>
              <a:t>                         Rulers of Europe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Charles V of the Hapsburg Dynasty		Philip II of the Hapsburg Dynasty</a:t>
            </a:r>
          </a:p>
          <a:p>
            <a:r>
              <a:rPr lang="en-US" dirty="0"/>
              <a:t>Louis XIII of the Bourbon Dynasty		Louis XIV of the Bourbon Dynasty</a:t>
            </a:r>
          </a:p>
          <a:p>
            <a:r>
              <a:rPr lang="en-US" dirty="0"/>
              <a:t>James I of the Stuart Dynasty			Charles I of the Stuart Dynasty</a:t>
            </a:r>
          </a:p>
          <a:p>
            <a:r>
              <a:rPr lang="en-US" dirty="0"/>
              <a:t>James II of the Stuart Dynasty			Charles II of the Stuart Dynasty</a:t>
            </a:r>
          </a:p>
          <a:p>
            <a:r>
              <a:rPr lang="en-US" dirty="0"/>
              <a:t>Maria Theresa of the Hapsburg Dynasty		Frederick II of the Hohenzollern </a:t>
            </a:r>
          </a:p>
          <a:p>
            <a:r>
              <a:rPr lang="en-US" dirty="0"/>
              <a:t>Peter I of the Romanov Dynasty		</a:t>
            </a:r>
            <a:r>
              <a:rPr lang="en-US" dirty="0" smtClean="0"/>
              <a:t>             Catherine </a:t>
            </a:r>
            <a:r>
              <a:rPr lang="en-US" dirty="0"/>
              <a:t>II of the Romanov Dynasty</a:t>
            </a:r>
          </a:p>
          <a:p>
            <a:endParaRPr lang="en-US" dirty="0"/>
          </a:p>
        </p:txBody>
      </p:sp>
      <p:pic>
        <p:nvPicPr>
          <p:cNvPr id="4" name="Picture 3" descr="Este ficheiro procede da Wikimedia Commons . A continuación móstras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0124" y="166798"/>
            <a:ext cx="1882459" cy="1662545"/>
          </a:xfrm>
          <a:prstGeom prst="rect">
            <a:avLst/>
          </a:prstGeom>
        </p:spPr>
      </p:pic>
      <p:pic>
        <p:nvPicPr>
          <p:cNvPr id="5" name="Picture 4" descr="Este ficheiro procede da Wikimedia Commons . A continuación móstrase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015" y="166799"/>
            <a:ext cx="1882459" cy="1662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0315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Requirements for Project:</a:t>
            </a:r>
            <a:br>
              <a:rPr lang="en-US" dirty="0" smtClean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Slide </a:t>
            </a:r>
            <a:r>
              <a:rPr lang="en-US" dirty="0" smtClean="0"/>
              <a:t>1</a:t>
            </a:r>
            <a:endParaRPr lang="en-US" dirty="0"/>
          </a:p>
          <a:p>
            <a:r>
              <a:rPr lang="en-US" dirty="0"/>
              <a:t>Monarch’s Name</a:t>
            </a:r>
          </a:p>
          <a:p>
            <a:r>
              <a:rPr lang="en-US" dirty="0"/>
              <a:t>Monarch’s Country</a:t>
            </a:r>
          </a:p>
          <a:p>
            <a:r>
              <a:rPr lang="en-US" dirty="0"/>
              <a:t>Date of Birth and Death</a:t>
            </a:r>
          </a:p>
          <a:p>
            <a:r>
              <a:rPr lang="en-US" dirty="0"/>
              <a:t>Dates of Reign</a:t>
            </a:r>
          </a:p>
          <a:p>
            <a:endParaRPr lang="en-US" dirty="0"/>
          </a:p>
        </p:txBody>
      </p:sp>
      <p:pic>
        <p:nvPicPr>
          <p:cNvPr id="4" name="Picture 3" descr="Scenario Planning – Thinking Futures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4455" y="2015732"/>
            <a:ext cx="4432800" cy="2882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8916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2: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Identify 3 positive events during the monarch’s reign</a:t>
            </a:r>
          </a:p>
          <a:p>
            <a:r>
              <a:rPr lang="en-US" dirty="0"/>
              <a:t>Identify 3 negative events during the monarch’s reign</a:t>
            </a:r>
          </a:p>
          <a:p>
            <a:r>
              <a:rPr lang="en-US" dirty="0"/>
              <a:t>Identify 3 major problems during the monarch’s reign</a:t>
            </a:r>
          </a:p>
          <a:p>
            <a:endParaRPr lang="en-US" dirty="0"/>
          </a:p>
        </p:txBody>
      </p:sp>
      <p:pic>
        <p:nvPicPr>
          <p:cNvPr id="4" name="Picture 3" descr="charleshbest - hom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7085" y="2526163"/>
            <a:ext cx="3175000" cy="280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20238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3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Identify the monarch’s religious policy</a:t>
            </a:r>
          </a:p>
          <a:p>
            <a:r>
              <a:rPr lang="en-US" dirty="0"/>
              <a:t>Identify the monarch’s success and\or failures</a:t>
            </a:r>
          </a:p>
          <a:p>
            <a:endParaRPr lang="en-US" dirty="0"/>
          </a:p>
        </p:txBody>
      </p:sp>
      <p:pic>
        <p:nvPicPr>
          <p:cNvPr id="4" name="Picture 3" descr="The Nature of Doves | The Green Study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4212" y="2213811"/>
            <a:ext cx="2859809" cy="2363002"/>
          </a:xfrm>
          <a:prstGeom prst="rect">
            <a:avLst/>
          </a:prstGeom>
        </p:spPr>
      </p:pic>
      <p:pic>
        <p:nvPicPr>
          <p:cNvPr id="5" name="Picture 4" descr="success.failure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319" y="3676851"/>
            <a:ext cx="3128210" cy="17894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28025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4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Identify the monarch’s foreign policy</a:t>
            </a:r>
          </a:p>
          <a:p>
            <a:r>
              <a:rPr lang="en-US" dirty="0"/>
              <a:t>Identify the monarch’s domestic policy</a:t>
            </a:r>
          </a:p>
          <a:p>
            <a:endParaRPr lang="en-US" dirty="0"/>
          </a:p>
        </p:txBody>
      </p:sp>
      <p:pic>
        <p:nvPicPr>
          <p:cNvPr id="4" name="Picture 3" descr="Dos añoscompartiendo noticias e información sobre plantas , jardines ...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0360" y="2177666"/>
            <a:ext cx="3377665" cy="3450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499688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5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Summarize the historical significance of the monarch in 2 paragraphs. Each paragraph should be 5-7 sentences each.</a:t>
            </a:r>
          </a:p>
          <a:p>
            <a:endParaRPr lang="en-US" dirty="0"/>
          </a:p>
        </p:txBody>
      </p:sp>
      <p:pic>
        <p:nvPicPr>
          <p:cNvPr id="4" name="Picture 3" descr="external image HistoryBook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3321" y="3285120"/>
            <a:ext cx="2857500" cy="2181225"/>
          </a:xfrm>
          <a:prstGeom prst="rect">
            <a:avLst/>
          </a:prstGeom>
        </p:spPr>
      </p:pic>
      <p:pic>
        <p:nvPicPr>
          <p:cNvPr id="5" name="Picture 4" descr="Original file ‎ (SVG file, nominally 512 × 532 pixels, file size ...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9584" y="3561348"/>
            <a:ext cx="3344438" cy="165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404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6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  <a:p>
            <a:r>
              <a:rPr lang="en-US" dirty="0"/>
              <a:t>Picture of map of country, ruler, and 3 of significant events during their rule. </a:t>
            </a:r>
            <a:endParaRPr lang="en-US" dirty="0" smtClean="0"/>
          </a:p>
          <a:p>
            <a:endParaRPr lang="en-US" dirty="0"/>
          </a:p>
        </p:txBody>
      </p:sp>
      <p:pic>
        <p:nvPicPr>
          <p:cNvPr id="5" name="Picture 4" descr="http://lexiquefle.free.fr/europ.sw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9710" y="3260056"/>
            <a:ext cx="4658627" cy="26209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8977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Slide 7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Where the heck did you get your information from?</a:t>
            </a:r>
          </a:p>
          <a:p>
            <a:endParaRPr lang="en-US" dirty="0"/>
          </a:p>
        </p:txBody>
      </p:sp>
      <p:pic>
        <p:nvPicPr>
          <p:cNvPr id="5" name="Picture 4" descr="English-Seminar - 2012-2013 writing skills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554" y="2945331"/>
            <a:ext cx="3551722" cy="2376687"/>
          </a:xfrm>
          <a:prstGeom prst="rect">
            <a:avLst/>
          </a:prstGeom>
        </p:spPr>
      </p:pic>
      <p:pic>
        <p:nvPicPr>
          <p:cNvPr id="6" name="Picture 5" descr="Too Many Heartbeats ♥: ♥ RESOURCES ♥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4972" y="2643261"/>
            <a:ext cx="2764287" cy="2985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335013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Gallery</Template>
  <TotalTime>28</TotalTime>
  <Words>174</Words>
  <Application>Microsoft Office PowerPoint</Application>
  <PresentationFormat>Widescreen</PresentationFormat>
  <Paragraphs>40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Gill Sans MT</vt:lpstr>
      <vt:lpstr>Gallery</vt:lpstr>
      <vt:lpstr>Absolute Monarchs              in Europe</vt:lpstr>
      <vt:lpstr>Project:</vt:lpstr>
      <vt:lpstr>                         Rulers of Europe </vt:lpstr>
      <vt:lpstr>Requirements for Project: </vt:lpstr>
      <vt:lpstr>Slide 2:</vt:lpstr>
      <vt:lpstr>Slide 3</vt:lpstr>
      <vt:lpstr>Slide 4</vt:lpstr>
      <vt:lpstr>Slide 5</vt:lpstr>
      <vt:lpstr>Slide 6</vt:lpstr>
      <vt:lpstr>Slide 7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Absolute Monarchs              in Europe</dc:title>
  <dc:creator>Administrator</dc:creator>
  <cp:lastModifiedBy>Lelko, Garrett</cp:lastModifiedBy>
  <cp:revision>5</cp:revision>
  <dcterms:created xsi:type="dcterms:W3CDTF">2016-11-29T17:26:13Z</dcterms:created>
  <dcterms:modified xsi:type="dcterms:W3CDTF">2016-11-29T22:24:59Z</dcterms:modified>
</cp:coreProperties>
</file>