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8934-FFFE-445B-B801-91E9A32EE0B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B2A2-64FA-481D-AD99-541A8142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57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8934-FFFE-445B-B801-91E9A32EE0B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B2A2-64FA-481D-AD99-541A8142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4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8934-FFFE-445B-B801-91E9A32EE0B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B2A2-64FA-481D-AD99-541A8142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9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8934-FFFE-445B-B801-91E9A32EE0B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B2A2-64FA-481D-AD99-541A8142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7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8934-FFFE-445B-B801-91E9A32EE0B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B2A2-64FA-481D-AD99-541A8142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8934-FFFE-445B-B801-91E9A32EE0B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B2A2-64FA-481D-AD99-541A8142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7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8934-FFFE-445B-B801-91E9A32EE0B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B2A2-64FA-481D-AD99-541A8142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1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8934-FFFE-445B-B801-91E9A32EE0B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B2A2-64FA-481D-AD99-541A8142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6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8934-FFFE-445B-B801-91E9A32EE0B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B2A2-64FA-481D-AD99-541A8142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0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8934-FFFE-445B-B801-91E9A32EE0B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B2A2-64FA-481D-AD99-541A8142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4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C8934-FFFE-445B-B801-91E9A32EE0B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EB2A2-64FA-481D-AD99-541A8142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0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C8934-FFFE-445B-B801-91E9A32EE0B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EB2A2-64FA-481D-AD99-541A8142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8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</a:t>
            </a:r>
            <a:r>
              <a:rPr lang="en-US" dirty="0" smtClean="0"/>
              <a:t>9/9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Copy the following </a:t>
            </a:r>
            <a:r>
              <a:rPr lang="en-US" dirty="0" smtClean="0"/>
              <a:t>definitions (if you want to copy them in your chart, write “</a:t>
            </a:r>
            <a:r>
              <a:rPr lang="en-US" smtClean="0"/>
              <a:t>Lit Terms” in your Do Now Section: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Irony: </a:t>
            </a:r>
            <a:r>
              <a:rPr lang="en-US" dirty="0" smtClean="0"/>
              <a:t>a</a:t>
            </a:r>
            <a:r>
              <a:rPr lang="en-US" b="1" dirty="0" smtClean="0"/>
              <a:t> </a:t>
            </a:r>
            <a:r>
              <a:rPr lang="en-US" dirty="0" smtClean="0"/>
              <a:t>contrast or an incongruity between what is stated and what is really meant, OR between what is expected to happen and what actually happens.</a:t>
            </a:r>
          </a:p>
          <a:p>
            <a:r>
              <a:rPr lang="en-US" b="1" dirty="0" smtClean="0"/>
              <a:t>Mood:</a:t>
            </a:r>
            <a:r>
              <a:rPr lang="en-US" dirty="0" smtClean="0"/>
              <a:t> literary element that evokes certain feelings, emotions, vibes, etc. in the readers through words, descriptions, tone, and syntax.</a:t>
            </a:r>
          </a:p>
          <a:p>
            <a:r>
              <a:rPr lang="en-US" b="1" dirty="0" smtClean="0"/>
              <a:t>Point of View: </a:t>
            </a:r>
            <a:r>
              <a:rPr lang="en-US" dirty="0" smtClean="0"/>
              <a:t>the view from which the story is told.</a:t>
            </a:r>
          </a:p>
          <a:p>
            <a:pPr lvl="1"/>
            <a:r>
              <a:rPr lang="en-US" b="1" dirty="0" smtClean="0"/>
              <a:t>First Person: </a:t>
            </a:r>
            <a:r>
              <a:rPr lang="en-US" dirty="0" smtClean="0"/>
              <a:t>told from a character in the story in his or her own words and is from the “I” perspective. </a:t>
            </a:r>
          </a:p>
          <a:p>
            <a:pPr lvl="1"/>
            <a:r>
              <a:rPr lang="en-US" b="1" dirty="0" smtClean="0"/>
              <a:t>Third Person: </a:t>
            </a:r>
            <a:r>
              <a:rPr lang="en-US" dirty="0" smtClean="0"/>
              <a:t>narrator tells the story from the “he” or “she” point of view and is outside of the story.  </a:t>
            </a:r>
          </a:p>
          <a:p>
            <a:pPr lvl="2"/>
            <a:r>
              <a:rPr lang="en-US" b="1" dirty="0" smtClean="0"/>
              <a:t>Limited: </a:t>
            </a:r>
            <a:r>
              <a:rPr lang="en-US" dirty="0" smtClean="0"/>
              <a:t>This perspective tells the story from only one character’s perspective.</a:t>
            </a:r>
          </a:p>
          <a:p>
            <a:pPr lvl="2"/>
            <a:r>
              <a:rPr lang="en-US" b="1" dirty="0" smtClean="0"/>
              <a:t>Omniscient:  </a:t>
            </a:r>
            <a:r>
              <a:rPr lang="en-US" dirty="0" smtClean="0"/>
              <a:t>This perspective is all knowing and can tell the story from all characters’ perspective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3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Do Now 9/9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9/10</dc:title>
  <dc:creator>Davis, Mark</dc:creator>
  <cp:lastModifiedBy>Davis, Mark</cp:lastModifiedBy>
  <cp:revision>3</cp:revision>
  <dcterms:created xsi:type="dcterms:W3CDTF">2014-09-10T11:13:39Z</dcterms:created>
  <dcterms:modified xsi:type="dcterms:W3CDTF">2015-09-09T11:14:23Z</dcterms:modified>
</cp:coreProperties>
</file>