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3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3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1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55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4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7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9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EBBE-FC3F-424E-B32F-8F9C2DADD6D8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9E25-D6C7-4474-9578-3151FAE7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1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Suspense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quality of a literary work that makes the reader or audience uncertain or tense about the outcome of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3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arrangement of words and phrases to create well-formed sentences </a:t>
            </a:r>
            <a:r>
              <a:rPr lang="en-US" dirty="0" smtClean="0"/>
              <a:t>that convey a particular meaning in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6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that appeals to any sense or any combination of senses.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comparison made between two dissimilar things through the use of a specific word of comparison, such as </a:t>
            </a:r>
            <a:r>
              <a:rPr lang="en-US" i="1" dirty="0" smtClean="0"/>
              <a:t>like</a:t>
            </a:r>
            <a:r>
              <a:rPr lang="en-US" dirty="0" smtClean="0"/>
              <a:t>, </a:t>
            </a:r>
            <a:r>
              <a:rPr lang="en-US" i="1" dirty="0" smtClean="0"/>
              <a:t>as</a:t>
            </a:r>
            <a:r>
              <a:rPr lang="en-US" dirty="0" smtClean="0"/>
              <a:t>, and </a:t>
            </a:r>
            <a:r>
              <a:rPr lang="en-US" i="1" dirty="0" smtClean="0"/>
              <a:t>than.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0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comparison between two unlike things with the intent of giving added meaning to one of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3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hints or clues in a narrative to suggest what action is to 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96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or the basic meaning of a literary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7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Suspense</vt:lpstr>
      <vt:lpstr>Syntax</vt:lpstr>
      <vt:lpstr>Imagery </vt:lpstr>
      <vt:lpstr>Simile</vt:lpstr>
      <vt:lpstr>Metaphor</vt:lpstr>
      <vt:lpstr>Foreshadowing</vt:lpstr>
      <vt:lpstr>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Suspense</dc:title>
  <dc:creator>Mark Davis</dc:creator>
  <cp:lastModifiedBy>Mark Davis</cp:lastModifiedBy>
  <cp:revision>2</cp:revision>
  <dcterms:created xsi:type="dcterms:W3CDTF">2013-09-04T22:08:02Z</dcterms:created>
  <dcterms:modified xsi:type="dcterms:W3CDTF">2013-09-04T22:33:33Z</dcterms:modified>
</cp:coreProperties>
</file>