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9616-765F-4C2C-9003-6C3362188952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D960-46BB-462D-8B92-A6D1B9B2E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9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9616-765F-4C2C-9003-6C3362188952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D960-46BB-462D-8B92-A6D1B9B2E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1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9616-765F-4C2C-9003-6C3362188952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D960-46BB-462D-8B92-A6D1B9B2E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36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9616-765F-4C2C-9003-6C3362188952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D960-46BB-462D-8B92-A6D1B9B2E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72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9616-765F-4C2C-9003-6C3362188952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D960-46BB-462D-8B92-A6D1B9B2E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35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9616-765F-4C2C-9003-6C3362188952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D960-46BB-462D-8B92-A6D1B9B2E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00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9616-765F-4C2C-9003-6C3362188952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D960-46BB-462D-8B92-A6D1B9B2E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003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9616-765F-4C2C-9003-6C3362188952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D960-46BB-462D-8B92-A6D1B9B2E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48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9616-765F-4C2C-9003-6C3362188952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D960-46BB-462D-8B92-A6D1B9B2E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60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9616-765F-4C2C-9003-6C3362188952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D960-46BB-462D-8B92-A6D1B9B2E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35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9616-765F-4C2C-9003-6C3362188952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D960-46BB-462D-8B92-A6D1B9B2E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48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E9616-765F-4C2C-9003-6C3362188952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FD960-46BB-462D-8B92-A6D1B9B2E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75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6746313" cy="6667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11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cp:lastPrinted>2012-08-23T18:15:50Z</cp:lastPrinted>
  <dcterms:created xsi:type="dcterms:W3CDTF">2012-08-23T18:15:01Z</dcterms:created>
  <dcterms:modified xsi:type="dcterms:W3CDTF">2012-08-23T18:16:42Z</dcterms:modified>
</cp:coreProperties>
</file>