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0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8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8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2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5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954B-D0BB-486C-B668-BDB4AE3C4BE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0765-E017-4A64-928D-6F784919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Colonial Conflicts</a:t>
            </a:r>
            <a:br>
              <a:rPr lang="en-US" dirty="0" smtClean="0"/>
            </a:br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071" y="0"/>
            <a:ext cx="9144000" cy="2387600"/>
          </a:xfrm>
        </p:spPr>
        <p:txBody>
          <a:bodyPr/>
          <a:lstStyle/>
          <a:p>
            <a:r>
              <a:rPr lang="en-US" dirty="0" smtClean="0"/>
              <a:t>Pontiac’s Uprising 1763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3" y="2387600"/>
            <a:ext cx="11925836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Pontiac attacks western outposts</a:t>
            </a:r>
          </a:p>
          <a:p>
            <a:r>
              <a:rPr lang="en-US" dirty="0" smtClean="0"/>
              <a:t>Blankets with smallpox</a:t>
            </a:r>
          </a:p>
          <a:p>
            <a:r>
              <a:rPr lang="en-US" dirty="0" smtClean="0"/>
              <a:t>Soldiers protect the west</a:t>
            </a:r>
          </a:p>
          <a:p>
            <a:r>
              <a:rPr lang="en-US" dirty="0" smtClean="0"/>
              <a:t>Everyone rushes west</a:t>
            </a:r>
          </a:p>
          <a:p>
            <a:r>
              <a:rPr lang="en-US" dirty="0" smtClean="0"/>
              <a:t>Proclamation of 1763 – no west</a:t>
            </a:r>
          </a:p>
          <a:p>
            <a:r>
              <a:rPr lang="en-US" dirty="0" smtClean="0"/>
              <a:t>King – control the Native American situation</a:t>
            </a:r>
          </a:p>
          <a:p>
            <a:r>
              <a:rPr lang="en-US" dirty="0" smtClean="0"/>
              <a:t>Colonist – not fair, we earned it, it is owed us, we are doing it!!!</a:t>
            </a:r>
          </a:p>
          <a:p>
            <a:r>
              <a:rPr lang="en-US" dirty="0" smtClean="0"/>
              <a:t>DON’T TALK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Edict of Nantes</a:t>
            </a:r>
          </a:p>
          <a:p>
            <a:r>
              <a:rPr lang="en-US" dirty="0" smtClean="0"/>
              <a:t>Peace and Stability</a:t>
            </a:r>
          </a:p>
          <a:p>
            <a:r>
              <a:rPr lang="en-US" dirty="0" smtClean="0"/>
              <a:t>1608 Quebec &amp; St. Lawrence River</a:t>
            </a:r>
          </a:p>
          <a:p>
            <a:r>
              <a:rPr lang="en-US" dirty="0" smtClean="0"/>
              <a:t>Huron (French) vs. Iroquois (British)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7032" cy="300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2" y="-1"/>
            <a:ext cx="5409127" cy="30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92700"/>
          </a:xfrm>
        </p:spPr>
        <p:txBody>
          <a:bodyPr>
            <a:normAutofit/>
          </a:bodyPr>
          <a:lstStyle/>
          <a:p>
            <a:r>
              <a:rPr lang="en-US" dirty="0" smtClean="0"/>
              <a:t>Why Not Colonize?</a:t>
            </a:r>
          </a:p>
          <a:p>
            <a:pPr marL="457200" indent="-457200">
              <a:buAutoNum type="arabicPeriod"/>
            </a:pPr>
            <a:r>
              <a:rPr lang="en-US" dirty="0" smtClean="0"/>
              <a:t>Cold Canada</a:t>
            </a:r>
          </a:p>
          <a:p>
            <a:pPr marL="457200" indent="-457200">
              <a:buAutoNum type="arabicPeriod"/>
            </a:pPr>
            <a:r>
              <a:rPr lang="en-US" dirty="0" smtClean="0"/>
              <a:t>No economy\No Need</a:t>
            </a:r>
          </a:p>
          <a:p>
            <a:pPr marL="457200" indent="-457200">
              <a:buAutoNum type="arabicPeriod"/>
            </a:pPr>
            <a:r>
              <a:rPr lang="en-US" dirty="0" smtClean="0"/>
              <a:t>Autocratic</a:t>
            </a:r>
          </a:p>
          <a:p>
            <a:pPr marL="457200" indent="-457200">
              <a:buAutoNum type="arabicPeriod"/>
            </a:pPr>
            <a:r>
              <a:rPr lang="en-US" dirty="0" smtClean="0"/>
              <a:t>No religious refuge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0"/>
            <a:ext cx="1162962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Why Colonize?</a:t>
            </a:r>
          </a:p>
          <a:p>
            <a:pPr marL="457200" indent="-457200">
              <a:buAutoNum type="arabicPeriod"/>
            </a:pPr>
            <a:r>
              <a:rPr lang="en-US" dirty="0" smtClean="0"/>
              <a:t>Louis XIV</a:t>
            </a:r>
          </a:p>
          <a:p>
            <a:pPr marL="457200" indent="-457200">
              <a:buAutoNum type="arabicPeriod"/>
            </a:pPr>
            <a:r>
              <a:rPr lang="en-US" dirty="0" smtClean="0"/>
              <a:t>Beaver Fur </a:t>
            </a:r>
          </a:p>
          <a:p>
            <a:pPr marL="457200" indent="-457200">
              <a:buAutoNum type="arabicPeriod"/>
            </a:pPr>
            <a:r>
              <a:rPr lang="en-US" dirty="0" smtClean="0"/>
              <a:t>Jesuit Missionaries</a:t>
            </a:r>
          </a:p>
          <a:p>
            <a:pPr marL="457200" indent="-457200">
              <a:buAutoNum type="arabicPeriod"/>
            </a:pPr>
            <a:r>
              <a:rPr lang="en-US" dirty="0" smtClean="0"/>
              <a:t>La Salle – Detroit, New Orleans, and Illinois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2910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862911" cy="291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11" y="-1"/>
            <a:ext cx="2857500" cy="2910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10" y="0"/>
            <a:ext cx="3947589" cy="29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741" y="3602038"/>
            <a:ext cx="8203842" cy="3255962"/>
          </a:xfrm>
        </p:spPr>
        <p:txBody>
          <a:bodyPr>
            <a:normAutofit/>
          </a:bodyPr>
          <a:lstStyle/>
          <a:p>
            <a:r>
              <a:rPr lang="en-US" dirty="0" smtClean="0"/>
              <a:t>France\Spain vs. England</a:t>
            </a:r>
          </a:p>
          <a:p>
            <a:r>
              <a:rPr lang="en-US" dirty="0" smtClean="0"/>
              <a:t>King William’s War</a:t>
            </a:r>
          </a:p>
          <a:p>
            <a:r>
              <a:rPr lang="en-US" dirty="0" smtClean="0"/>
              <a:t>Queen Anne’s War</a:t>
            </a:r>
          </a:p>
          <a:p>
            <a:r>
              <a:rPr lang="en-US" dirty="0" smtClean="0"/>
              <a:t>Salutary Neglect</a:t>
            </a:r>
          </a:p>
          <a:p>
            <a:r>
              <a:rPr lang="en-US" dirty="0" smtClean="0"/>
              <a:t>War of Jenkin’s Ear </a:t>
            </a:r>
          </a:p>
          <a:p>
            <a:r>
              <a:rPr lang="en-US" dirty="0" smtClean="0"/>
              <a:t>King George’s War</a:t>
            </a:r>
          </a:p>
          <a:p>
            <a:r>
              <a:rPr lang="en-US" dirty="0" smtClean="0"/>
              <a:t>Fortress of </a:t>
            </a:r>
            <a:r>
              <a:rPr lang="en-US" dirty="0" err="1" smtClean="0"/>
              <a:t>Louisbourg</a:t>
            </a:r>
            <a:r>
              <a:rPr lang="en-US" dirty="0" smtClean="0"/>
              <a:t>\St. Lawrence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"/>
            <a:ext cx="4990832" cy="360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0"/>
            <a:ext cx="5896112" cy="3602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2037"/>
            <a:ext cx="3953814" cy="325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3602037"/>
            <a:ext cx="3807854" cy="32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Ohio River Valley</a:t>
            </a:r>
          </a:p>
          <a:p>
            <a:r>
              <a:rPr lang="en-US" dirty="0" smtClean="0"/>
              <a:t>British West</a:t>
            </a:r>
          </a:p>
          <a:p>
            <a:r>
              <a:rPr lang="en-US" dirty="0" smtClean="0"/>
              <a:t>French South</a:t>
            </a:r>
          </a:p>
          <a:p>
            <a:r>
              <a:rPr lang="en-US" dirty="0" smtClean="0"/>
              <a:t>Who’s land is it?????</a:t>
            </a:r>
          </a:p>
          <a:p>
            <a:r>
              <a:rPr lang="en-US" dirty="0" smtClean="0"/>
              <a:t>Acadians - Cajuns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92462" cy="360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3" y="0"/>
            <a:ext cx="6001553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82097"/>
          </a:xfrm>
        </p:spPr>
        <p:txBody>
          <a:bodyPr>
            <a:normAutofit/>
          </a:bodyPr>
          <a:lstStyle/>
          <a:p>
            <a:r>
              <a:rPr lang="en-US" dirty="0" smtClean="0"/>
              <a:t>Fort Necessity</a:t>
            </a:r>
          </a:p>
          <a:p>
            <a:r>
              <a:rPr lang="en-US" dirty="0" smtClean="0"/>
              <a:t>French and Indian War</a:t>
            </a:r>
          </a:p>
          <a:p>
            <a:r>
              <a:rPr lang="en-US" dirty="0" smtClean="0"/>
              <a:t>Seven Years War</a:t>
            </a:r>
          </a:p>
          <a:p>
            <a:r>
              <a:rPr lang="en-US" dirty="0" smtClean="0"/>
              <a:t>Albany Congress – allies and unity</a:t>
            </a:r>
          </a:p>
          <a:p>
            <a:r>
              <a:rPr lang="en-US" dirty="0" smtClean="0"/>
              <a:t>Ben Franklin\Pennsylvania Gazette</a:t>
            </a:r>
          </a:p>
          <a:p>
            <a:r>
              <a:rPr lang="en-US" dirty="0" smtClean="0"/>
              <a:t>General Braddock\Fort Duquesne\Yikes!!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65282" cy="3509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82" y="1"/>
            <a:ext cx="5765976" cy="350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58" y="0"/>
            <a:ext cx="3560741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7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William Pitt – Great Commoner\Organizer of Victory</a:t>
            </a:r>
          </a:p>
          <a:p>
            <a:r>
              <a:rPr lang="en-US" dirty="0" err="1" smtClean="0"/>
              <a:t>Louisbourg</a:t>
            </a:r>
            <a:r>
              <a:rPr lang="en-US" dirty="0" smtClean="0"/>
              <a:t> – HUGE Victory</a:t>
            </a:r>
          </a:p>
          <a:p>
            <a:r>
              <a:rPr lang="en-US" dirty="0" smtClean="0"/>
              <a:t>Battle </a:t>
            </a:r>
            <a:r>
              <a:rPr lang="en-US" dirty="0"/>
              <a:t>of </a:t>
            </a:r>
            <a:r>
              <a:rPr lang="en-US" dirty="0" smtClean="0"/>
              <a:t>Quebec\General Wolf\#1</a:t>
            </a:r>
          </a:p>
          <a:p>
            <a:r>
              <a:rPr lang="en-US" dirty="0" smtClean="0"/>
              <a:t>France loses</a:t>
            </a:r>
          </a:p>
          <a:p>
            <a:r>
              <a:rPr lang="en-US" dirty="0" smtClean="0"/>
              <a:t>Spain Gains</a:t>
            </a:r>
          </a:p>
          <a:p>
            <a:r>
              <a:rPr lang="en-US" dirty="0" smtClean="0"/>
              <a:t>Spain Exchange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9431" cy="3509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2" y="-1"/>
            <a:ext cx="6602568" cy="3509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546"/>
            <a:ext cx="3992451" cy="28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Outcomes of the French Indian \ 7 Years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Colonial Army – confidence, experience, &amp; leadership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British Army is human to</a:t>
            </a:r>
          </a:p>
          <a:p>
            <a:pPr marL="457200" indent="-457200">
              <a:buAutoNum type="arabicPeriod"/>
            </a:pPr>
            <a:r>
              <a:rPr lang="en-US" dirty="0" smtClean="0"/>
              <a:t>British arrogance towards colonial soldiers</a:t>
            </a:r>
          </a:p>
          <a:p>
            <a:pPr marL="457200" indent="-457200">
              <a:buAutoNum type="arabicPeriod"/>
            </a:pPr>
            <a:r>
              <a:rPr lang="en-US" dirty="0" smtClean="0"/>
              <a:t>British: How can colonists not support cause??</a:t>
            </a:r>
          </a:p>
          <a:p>
            <a:pPr marL="457200" indent="-457200">
              <a:buAutoNum type="arabicPeriod"/>
            </a:pPr>
            <a:r>
              <a:rPr lang="en-US" dirty="0" smtClean="0"/>
              <a:t>Colonial disunity – profit, distance, religion, ethnicity, government, disputes &amp; what is in it for me</a:t>
            </a:r>
          </a:p>
          <a:p>
            <a:pPr marL="457200" indent="-457200">
              <a:buAutoNum type="arabicPeriod"/>
            </a:pPr>
            <a:r>
              <a:rPr lang="en-US" dirty="0" smtClean="0"/>
              <a:t>Colonial unity – campfires </a:t>
            </a:r>
          </a:p>
          <a:p>
            <a:pPr marL="457200" indent="-457200">
              <a:buAutoNum type="arabicPeriod"/>
            </a:pPr>
            <a:r>
              <a:rPr lang="en-US" dirty="0" smtClean="0"/>
              <a:t>NO FRANCE!! NO SPAIN!!!!</a:t>
            </a:r>
          </a:p>
          <a:p>
            <a:pPr marL="457200" indent="-457200">
              <a:buAutoNum type="arabicPeriod"/>
            </a:pPr>
            <a:r>
              <a:rPr lang="en-US" dirty="0" smtClean="0"/>
              <a:t>No Native American politics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266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Colonial Conflicts Chapter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 of the French Indian \ 7 Years War</vt:lpstr>
      <vt:lpstr>Pontiac’s Uprising 1763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Conflicts Chapter 6</dc:title>
  <dc:creator>Lelko, Garrett</dc:creator>
  <cp:lastModifiedBy>Lelko, Garrett</cp:lastModifiedBy>
  <cp:revision>21</cp:revision>
  <dcterms:created xsi:type="dcterms:W3CDTF">2015-09-25T16:37:48Z</dcterms:created>
  <dcterms:modified xsi:type="dcterms:W3CDTF">2015-10-05T13:32:31Z</dcterms:modified>
</cp:coreProperties>
</file>