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1" r:id="rId5"/>
    <p:sldId id="258" r:id="rId6"/>
    <p:sldId id="260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4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5004752"/>
          </a:xfrm>
        </p:spPr>
        <p:txBody>
          <a:bodyPr>
            <a:normAutofit/>
          </a:bodyPr>
          <a:lstStyle/>
          <a:p>
            <a:r>
              <a:rPr lang="en-US" dirty="0" smtClean="0"/>
              <a:t>Europeans begin to expand Eastward</a:t>
            </a:r>
          </a:p>
          <a:p>
            <a:r>
              <a:rPr lang="en-US" dirty="0" smtClean="0"/>
              <a:t>Seek trade, resources, etc. </a:t>
            </a:r>
          </a:p>
          <a:p>
            <a:pPr lvl="1"/>
            <a:r>
              <a:rPr lang="en-US" dirty="0" smtClean="0"/>
              <a:t>Goal: to make  money</a:t>
            </a:r>
          </a:p>
          <a:p>
            <a:r>
              <a:rPr lang="en-US" dirty="0" smtClean="0"/>
              <a:t>Spread Christianity</a:t>
            </a:r>
          </a:p>
          <a:p>
            <a:endParaRPr lang="en-US" dirty="0" smtClean="0"/>
          </a:p>
          <a:p>
            <a:r>
              <a:rPr lang="en-US" dirty="0" smtClean="0"/>
              <a:t>Major Countries trying to reach Asia:</a:t>
            </a:r>
          </a:p>
          <a:p>
            <a:pPr lvl="1"/>
            <a:r>
              <a:rPr lang="en-US" dirty="0" smtClean="0"/>
              <a:t>Portugal (Africa, Indian Ocean)</a:t>
            </a:r>
          </a:p>
          <a:p>
            <a:pPr lvl="1"/>
            <a:r>
              <a:rPr lang="en-US" dirty="0" smtClean="0"/>
              <a:t>Spain (Caribbean)</a:t>
            </a:r>
          </a:p>
          <a:p>
            <a:r>
              <a:rPr lang="en-US" dirty="0" smtClean="0"/>
              <a:t>Others:</a:t>
            </a:r>
          </a:p>
          <a:p>
            <a:pPr lvl="1"/>
            <a:r>
              <a:rPr lang="en-US" dirty="0" smtClean="0"/>
              <a:t>English</a:t>
            </a:r>
          </a:p>
          <a:p>
            <a:pPr lvl="1"/>
            <a:r>
              <a:rPr lang="en-US" dirty="0" smtClean="0"/>
              <a:t>Dutch</a:t>
            </a:r>
          </a:p>
          <a:p>
            <a:pPr lvl="1"/>
            <a:r>
              <a:rPr lang="en-US" dirty="0" smtClean="0"/>
              <a:t>French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336" y="3907746"/>
            <a:ext cx="3973034" cy="295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8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0918"/>
            <a:ext cx="12192000" cy="5467082"/>
          </a:xfrm>
        </p:spPr>
        <p:txBody>
          <a:bodyPr/>
          <a:lstStyle/>
          <a:p>
            <a:r>
              <a:rPr lang="en-US" sz="2800" dirty="0"/>
              <a:t>The Ming Dynasty (1368 - 1644</a:t>
            </a:r>
            <a:r>
              <a:rPr lang="en-US" sz="2800" dirty="0" smtClean="0"/>
              <a:t>)</a:t>
            </a:r>
          </a:p>
          <a:p>
            <a:r>
              <a:rPr lang="en-US" sz="2800" dirty="0"/>
              <a:t>The Qing Dynasty (1644 - 1911</a:t>
            </a:r>
            <a:r>
              <a:rPr lang="en-US" sz="2800" dirty="0" smtClean="0"/>
              <a:t>)</a:t>
            </a:r>
          </a:p>
          <a:p>
            <a:endParaRPr lang="en-US" dirty="0" smtClean="0"/>
          </a:p>
          <a:p>
            <a:r>
              <a:rPr lang="en-US" sz="2400" dirty="0" smtClean="0"/>
              <a:t>Two Rivers:</a:t>
            </a:r>
          </a:p>
          <a:p>
            <a:r>
              <a:rPr lang="en-US" sz="2400" dirty="0" smtClean="0"/>
              <a:t>Yellow </a:t>
            </a:r>
            <a:r>
              <a:rPr lang="en-US" sz="2400" dirty="0"/>
              <a:t>River (The Huang He)  - Northern China</a:t>
            </a:r>
          </a:p>
          <a:p>
            <a:pPr lvl="1"/>
            <a:r>
              <a:rPr lang="en-US" sz="2000" dirty="0"/>
              <a:t>Name from the yellowish silt left behind when it overflows</a:t>
            </a:r>
          </a:p>
          <a:p>
            <a:pPr lvl="1"/>
            <a:r>
              <a:rPr lang="en-US" sz="2000" dirty="0"/>
              <a:t>This silt is actually fertile soil called loess </a:t>
            </a:r>
            <a:endParaRPr lang="en-US" sz="2000" dirty="0" smtClean="0"/>
          </a:p>
          <a:p>
            <a:r>
              <a:rPr lang="en-US" sz="2600" dirty="0" smtClean="0"/>
              <a:t>Yangtze </a:t>
            </a:r>
            <a:r>
              <a:rPr lang="en-US" sz="2600" dirty="0"/>
              <a:t>River (The Chang Jiang) - Central China</a:t>
            </a:r>
          </a:p>
          <a:p>
            <a:r>
              <a:rPr lang="en-US" sz="2400" dirty="0"/>
              <a:t>Between the two are China’s most fertile plains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792" y="-59184"/>
            <a:ext cx="4018208" cy="38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46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Japan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700579"/>
          </a:xfrm>
        </p:spPr>
        <p:txBody>
          <a:bodyPr>
            <a:normAutofit/>
          </a:bodyPr>
          <a:lstStyle/>
          <a:p>
            <a:r>
              <a:rPr lang="en-US" dirty="0"/>
              <a:t>Warring States Period (1467-1568</a:t>
            </a:r>
            <a:r>
              <a:rPr lang="en-US" dirty="0" smtClean="0"/>
              <a:t>)</a:t>
            </a:r>
          </a:p>
          <a:p>
            <a:r>
              <a:rPr lang="en-US" dirty="0"/>
              <a:t>Tokugawa </a:t>
            </a:r>
            <a:r>
              <a:rPr lang="en-US" dirty="0" err="1"/>
              <a:t>Shogunate</a:t>
            </a:r>
            <a:r>
              <a:rPr lang="en-US" dirty="0"/>
              <a:t> </a:t>
            </a:r>
            <a:r>
              <a:rPr lang="en-US" dirty="0" smtClean="0"/>
              <a:t>(1600 -1867)</a:t>
            </a:r>
            <a:endParaRPr lang="en-US" dirty="0"/>
          </a:p>
          <a:p>
            <a:pPr marL="285750" indent="-285750">
              <a:lnSpc>
                <a:spcPct val="150000"/>
              </a:lnSpc>
              <a:buClr>
                <a:srgbClr val="FFFF00"/>
              </a:buClr>
              <a:buFont typeface="Century Gothic" panose="020B0502020202020204" pitchFamily="34" charset="0"/>
              <a:buChar char="►"/>
            </a:pPr>
            <a:r>
              <a:rPr lang="en-US" dirty="0"/>
              <a:t>Feudalism</a:t>
            </a:r>
          </a:p>
          <a:p>
            <a:pPr lvl="1">
              <a:lnSpc>
                <a:spcPct val="150000"/>
              </a:lnSpc>
              <a:buClr>
                <a:srgbClr val="FFFF00"/>
              </a:buClr>
              <a:buFont typeface="Century Gothic" panose="020B0502020202020204" pitchFamily="34" charset="0"/>
              <a:buChar char="►"/>
            </a:pPr>
            <a:r>
              <a:rPr lang="en-US" sz="2000" dirty="0"/>
              <a:t>Emperor</a:t>
            </a:r>
          </a:p>
          <a:p>
            <a:pPr lvl="1">
              <a:lnSpc>
                <a:spcPct val="150000"/>
              </a:lnSpc>
              <a:buClr>
                <a:srgbClr val="FFFF00"/>
              </a:buClr>
              <a:buFont typeface="Century Gothic" panose="020B0502020202020204" pitchFamily="34" charset="0"/>
              <a:buChar char="►"/>
            </a:pPr>
            <a:r>
              <a:rPr lang="en-US" sz="2000" dirty="0"/>
              <a:t>Shogun</a:t>
            </a:r>
          </a:p>
          <a:p>
            <a:pPr lvl="1">
              <a:lnSpc>
                <a:spcPct val="150000"/>
              </a:lnSpc>
              <a:buClr>
                <a:srgbClr val="FFFF00"/>
              </a:buClr>
              <a:buFont typeface="Century Gothic" panose="020B0502020202020204" pitchFamily="34" charset="0"/>
              <a:buChar char="►"/>
            </a:pPr>
            <a:r>
              <a:rPr lang="en-US" sz="2000" dirty="0"/>
              <a:t>Daimyo</a:t>
            </a:r>
          </a:p>
          <a:p>
            <a:pPr lvl="1">
              <a:lnSpc>
                <a:spcPct val="150000"/>
              </a:lnSpc>
              <a:buClr>
                <a:srgbClr val="FFFF00"/>
              </a:buClr>
              <a:buFont typeface="Century Gothic" panose="020B0502020202020204" pitchFamily="34" charset="0"/>
              <a:buChar char="►"/>
            </a:pPr>
            <a:r>
              <a:rPr lang="en-US" sz="2000" dirty="0"/>
              <a:t>Samurai</a:t>
            </a:r>
          </a:p>
          <a:p>
            <a:pPr lvl="1">
              <a:lnSpc>
                <a:spcPct val="150000"/>
              </a:lnSpc>
              <a:buClr>
                <a:srgbClr val="FFFF00"/>
              </a:buClr>
              <a:buFont typeface="Century Gothic" panose="020B0502020202020204" pitchFamily="34" charset="0"/>
              <a:buChar char="►"/>
            </a:pPr>
            <a:r>
              <a:rPr lang="en-US" sz="2000" dirty="0"/>
              <a:t>Peasants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358" y="1269970"/>
            <a:ext cx="3936642" cy="558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67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80508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Samurai: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Warriors: use swords, spears, and archery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Bushido: code of discipline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Loyal to Daimyos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Isolation period: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Turned away foreign ships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Banned Christianity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Pressured into opening its ports to trade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Weakening of the </a:t>
            </a:r>
            <a:r>
              <a:rPr lang="en-US" dirty="0"/>
              <a:t>Tokugawa S</a:t>
            </a:r>
            <a:r>
              <a:rPr lang="en-US" dirty="0" smtClean="0"/>
              <a:t>hogunate</a:t>
            </a:r>
            <a:r>
              <a:rPr lang="en-US" dirty="0"/>
              <a:t> 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736" y="1853248"/>
            <a:ext cx="5050264" cy="378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26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805082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Meiji </a:t>
            </a:r>
            <a:r>
              <a:rPr lang="en-US" dirty="0" smtClean="0"/>
              <a:t>Restoration (1867 - 1912)</a:t>
            </a:r>
            <a:endParaRPr lang="en-US" dirty="0"/>
          </a:p>
          <a:p>
            <a:pPr lvl="1">
              <a:lnSpc>
                <a:spcPct val="200000"/>
              </a:lnSpc>
            </a:pPr>
            <a:r>
              <a:rPr lang="en-US" dirty="0"/>
              <a:t>Emperor regains </a:t>
            </a:r>
            <a:r>
              <a:rPr lang="en-US" dirty="0" smtClean="0"/>
              <a:t>power</a:t>
            </a:r>
            <a:endParaRPr lang="en-US" dirty="0"/>
          </a:p>
          <a:p>
            <a:pPr lvl="1">
              <a:lnSpc>
                <a:spcPct val="200000"/>
              </a:lnSpc>
            </a:pPr>
            <a:r>
              <a:rPr lang="en-US" dirty="0"/>
              <a:t>Begins westernizing </a:t>
            </a:r>
            <a:r>
              <a:rPr lang="en-US" dirty="0" smtClean="0"/>
              <a:t>Japan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Breakdown of Japanese Feudalism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Emperor brings in Americans to help modernize military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Teaches use of modern weaponry and tactics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Would replace Samurai warfare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3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1325562"/>
          </a:xfrm>
        </p:spPr>
        <p:txBody>
          <a:bodyPr/>
          <a:lstStyle/>
          <a:p>
            <a:r>
              <a:rPr lang="en-US" dirty="0" smtClean="0"/>
              <a:t>Rice and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481071"/>
            <a:ext cx="8595360" cy="435133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/>
              <a:t>Advances in rice cultivation:</a:t>
            </a:r>
          </a:p>
          <a:p>
            <a:pPr lvl="1">
              <a:lnSpc>
                <a:spcPct val="200000"/>
              </a:lnSpc>
            </a:pPr>
            <a:r>
              <a:rPr lang="en-US" sz="1800" dirty="0" smtClean="0"/>
              <a:t>Quicker developing varieties (multiple crop yields)</a:t>
            </a:r>
          </a:p>
          <a:p>
            <a:pPr lvl="1">
              <a:lnSpc>
                <a:spcPct val="200000"/>
              </a:lnSpc>
            </a:pPr>
            <a:r>
              <a:rPr lang="en-US" sz="1800" dirty="0" smtClean="0"/>
              <a:t>Drought resistant varieties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More people survived, more children born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385" y="4352164"/>
            <a:ext cx="4944615" cy="250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03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China and Japan both: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Sought to limit outside influence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Retain power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Retain cultural traditions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Did not feel the need to seek out new trade partners</a:t>
            </a:r>
          </a:p>
        </p:txBody>
      </p:sp>
    </p:spTree>
    <p:extLst>
      <p:ext uri="{BB962C8B-B14F-4D97-AF65-F5344CB8AC3E}">
        <p14:creationId xmlns:p14="http://schemas.microsoft.com/office/powerpoint/2010/main" val="21166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258</TotalTime>
  <Words>259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Asia</vt:lpstr>
      <vt:lpstr>Explorers</vt:lpstr>
      <vt:lpstr>China</vt:lpstr>
      <vt:lpstr>Japan</vt:lpstr>
      <vt:lpstr>PowerPoint Presentation</vt:lpstr>
      <vt:lpstr>PowerPoint Presentation</vt:lpstr>
      <vt:lpstr>Rice and Population</vt:lpstr>
      <vt:lpstr>Isolationism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</dc:title>
  <dc:creator>Ashley Davis</dc:creator>
  <cp:lastModifiedBy>Lelko, Garrett</cp:lastModifiedBy>
  <cp:revision>20</cp:revision>
  <dcterms:created xsi:type="dcterms:W3CDTF">2014-10-14T13:29:41Z</dcterms:created>
  <dcterms:modified xsi:type="dcterms:W3CDTF">2014-10-16T12:23:49Z</dcterms:modified>
</cp:coreProperties>
</file>