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72" r:id="rId2"/>
    <p:sldId id="274" r:id="rId3"/>
    <p:sldId id="273" r:id="rId4"/>
    <p:sldId id="27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8020F6-075C-4AB7-BFEE-C622B628ADC1}" type="datetimeFigureOut">
              <a:rPr lang="en-US" smtClean="0"/>
              <a:t>10/24/2014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EF2C0-B38F-439E-ACDA-7E289AFEF92C}" type="slidenum">
              <a:rPr lang="en-US" smtClean="0"/>
              <a:t>‹#›</a:t>
            </a:fld>
            <a:endParaRPr lang="en-US"/>
          </a:p>
        </p:txBody>
      </p:sp>
    </p:spTree>
    <p:extLst>
      <p:ext uri="{BB962C8B-B14F-4D97-AF65-F5344CB8AC3E}">
        <p14:creationId xmlns:p14="http://schemas.microsoft.com/office/powerpoint/2010/main" val="899503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a:solidFill>
                <a:prstClr val="white">
                  <a:shade val="50000"/>
                </a:prstClr>
              </a:solidFill>
            </a:endParaRPr>
          </a:p>
        </p:txBody>
      </p:sp>
      <p:sp>
        <p:nvSpPr>
          <p:cNvPr id="29" name="Slide Number Placeholder 28"/>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07585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6991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46536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87419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914471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21570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66119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04458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13760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26812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89304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34BCA5B-545D-4EC6-B580-555E74FAA5D2}" type="datetimeFigureOut">
              <a:rPr lang="en-US" smtClean="0">
                <a:solidFill>
                  <a:prstClr val="white">
                    <a:shade val="50000"/>
                  </a:prstClr>
                </a:solidFill>
              </a:rPr>
              <a:pPr/>
              <a:t>10/24/2014</a:t>
            </a:fld>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CC585A0-C88D-41EC-8324-DA169695BD9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72127521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38200"/>
          </a:xfrm>
        </p:spPr>
        <p:txBody>
          <a:bodyPr>
            <a:normAutofit fontScale="90000"/>
          </a:bodyPr>
          <a:lstStyle/>
          <a:p>
            <a:r>
              <a:rPr lang="en-US" sz="3600" b="1" dirty="0"/>
              <a:t>“We must all hang together, or assuredly we shall all hang separately.”</a:t>
            </a:r>
            <a:r>
              <a:rPr lang="en-US" dirty="0"/>
              <a:t/>
            </a:r>
            <a:br>
              <a:rPr lang="en-US" dirty="0"/>
            </a:br>
            <a:endParaRPr lang="en-US" dirty="0"/>
          </a:p>
        </p:txBody>
      </p:sp>
      <p:pic>
        <p:nvPicPr>
          <p:cNvPr id="4" name="Content Placeholder 3" descr="Declaration_independence.jpg"/>
          <p:cNvPicPr>
            <a:picLocks noGrp="1" noChangeAspect="1"/>
          </p:cNvPicPr>
          <p:nvPr>
            <p:ph idx="1"/>
          </p:nvPr>
        </p:nvPicPr>
        <p:blipFill>
          <a:blip r:embed="rId2" cstate="print"/>
          <a:stretch>
            <a:fillRect/>
          </a:stretch>
        </p:blipFill>
        <p:spPr>
          <a:xfrm>
            <a:off x="0" y="1371600"/>
            <a:ext cx="9144000" cy="5486400"/>
          </a:xfrm>
        </p:spPr>
      </p:pic>
    </p:spTree>
    <p:extLst>
      <p:ext uri="{BB962C8B-B14F-4D97-AF65-F5344CB8AC3E}">
        <p14:creationId xmlns:p14="http://schemas.microsoft.com/office/powerpoint/2010/main" val="3341159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Colonial Unity!</a:t>
            </a:r>
            <a:endParaRPr lang="en-US" dirty="0"/>
          </a:p>
        </p:txBody>
      </p:sp>
      <p:sp>
        <p:nvSpPr>
          <p:cNvPr id="3" name="Content Placeholder 2"/>
          <p:cNvSpPr>
            <a:spLocks noGrp="1"/>
          </p:cNvSpPr>
          <p:nvPr>
            <p:ph idx="1"/>
          </p:nvPr>
        </p:nvSpPr>
        <p:spPr/>
        <p:txBody>
          <a:bodyPr/>
          <a:lstStyle/>
          <a:p>
            <a:pPr marL="114300" indent="0">
              <a:buNone/>
            </a:pPr>
            <a:r>
              <a:rPr lang="en-US" dirty="0" smtClean="0"/>
              <a:t>“We shall all hang together, or we shall all hang separately!”</a:t>
            </a:r>
          </a:p>
          <a:p>
            <a:pPr marL="114300" indent="0">
              <a:buNone/>
            </a:pPr>
            <a:r>
              <a:rPr lang="en-US" dirty="0"/>
              <a:t>	</a:t>
            </a:r>
            <a:r>
              <a:rPr lang="en-US" dirty="0" smtClean="0"/>
              <a:t>- Ben Franklin July 4, 1776</a:t>
            </a:r>
          </a:p>
          <a:p>
            <a:pPr marL="11430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300" y="2667000"/>
            <a:ext cx="6172200" cy="4338175"/>
          </a:xfrm>
          <a:prstGeom prst="rect">
            <a:avLst/>
          </a:prstGeom>
        </p:spPr>
      </p:pic>
    </p:spTree>
    <p:extLst>
      <p:ext uri="{BB962C8B-B14F-4D97-AF65-F5344CB8AC3E}">
        <p14:creationId xmlns:p14="http://schemas.microsoft.com/office/powerpoint/2010/main" val="151488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Declaration and Slavery??</a:t>
            </a:r>
            <a:endParaRPr lang="en-US" dirty="0"/>
          </a:p>
        </p:txBody>
      </p:sp>
      <p:sp>
        <p:nvSpPr>
          <p:cNvPr id="3" name="Content Placeholder 2"/>
          <p:cNvSpPr>
            <a:spLocks noGrp="1"/>
          </p:cNvSpPr>
          <p:nvPr>
            <p:ph idx="1"/>
          </p:nvPr>
        </p:nvSpPr>
        <p:spPr>
          <a:xfrm>
            <a:off x="152400" y="1295400"/>
            <a:ext cx="6172200" cy="5486400"/>
          </a:xfrm>
        </p:spPr>
        <p:txBody>
          <a:bodyPr>
            <a:noAutofit/>
          </a:bodyPr>
          <a:lstStyle/>
          <a:p>
            <a:r>
              <a:rPr lang="en-US" sz="1800" dirty="0"/>
              <a:t>He has waged cruel war against human nature itself, violating its most sacred rights of life and liberty in the persons of a distant people who never offended him, captivating &amp; carrying them into slavery in another hemisphere or to incur miserable death in their transportation thither.  This piratical warfare, the opprobrium of infidel powers, is the warfare of the Christian King of Great Britain.  Determined to keep open a market where Men should be bought &amp; sold, he has prostituted his negative for suppressing every legislative attempt to prohibit or restrain this execrable commerce.  And that this assemblage of horrors might want no fact of distinguished die, he is now exciting those very people to rise in arms among us, and to purchase that liberty of which he has deprived them, by murdering the people on whom he has obtruded them: thus paying off former crimes committed again the Liberties of one people, with crimes which he urges them to commit against the lives of another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2057400"/>
            <a:ext cx="2857500" cy="3705225"/>
          </a:xfrm>
          <a:prstGeom prst="rect">
            <a:avLst/>
          </a:prstGeom>
        </p:spPr>
      </p:pic>
    </p:spTree>
    <p:extLst>
      <p:ext uri="{BB962C8B-B14F-4D97-AF65-F5344CB8AC3E}">
        <p14:creationId xmlns:p14="http://schemas.microsoft.com/office/powerpoint/2010/main" val="2479576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Declaration of Independence</a:t>
            </a:r>
            <a:br>
              <a:rPr lang="en-US" dirty="0" smtClean="0"/>
            </a:br>
            <a:r>
              <a:rPr lang="en-US" dirty="0" smtClean="0"/>
              <a:t>Greatest break up letter ever written!</a:t>
            </a:r>
            <a:br>
              <a:rPr lang="en-US" dirty="0" smtClean="0"/>
            </a:br>
            <a:endParaRPr lang="en-US" dirty="0"/>
          </a:p>
        </p:txBody>
      </p:sp>
      <p:sp>
        <p:nvSpPr>
          <p:cNvPr id="3" name="Content Placeholder 2"/>
          <p:cNvSpPr>
            <a:spLocks noGrp="1"/>
          </p:cNvSpPr>
          <p:nvPr>
            <p:ph idx="1"/>
          </p:nvPr>
        </p:nvSpPr>
        <p:spPr>
          <a:xfrm>
            <a:off x="457200" y="2057400"/>
            <a:ext cx="8229600" cy="4114800"/>
          </a:xfrm>
        </p:spPr>
        <p:txBody>
          <a:bodyPr>
            <a:normAutofit fontScale="62500" lnSpcReduction="20000"/>
          </a:bodyPr>
          <a:lstStyle/>
          <a:p>
            <a:r>
              <a:rPr lang="en-US" dirty="0" smtClean="0"/>
              <a:t>1) Introduction- </a:t>
            </a:r>
          </a:p>
          <a:p>
            <a:pPr lvl="1"/>
            <a:r>
              <a:rPr lang="en-US" dirty="0" smtClean="0"/>
              <a:t>Q: What are the three basic purposes? THREE KEY WORDS (Verbs)!!</a:t>
            </a:r>
          </a:p>
          <a:p>
            <a:pPr lvl="1"/>
            <a:r>
              <a:rPr lang="en-US" dirty="0" smtClean="0"/>
              <a:t>A: Dissolve, Assume, Declare</a:t>
            </a:r>
          </a:p>
          <a:p>
            <a:r>
              <a:rPr lang="en-US" dirty="0" smtClean="0"/>
              <a:t>2) philosophical/ beliefs statement: LOCKE!!!!</a:t>
            </a:r>
          </a:p>
          <a:p>
            <a:pPr lvl="1"/>
            <a:r>
              <a:rPr lang="en-US" dirty="0" smtClean="0"/>
              <a:t>Q: Who should govern? WHY? To what ends?</a:t>
            </a:r>
          </a:p>
          <a:p>
            <a:pPr lvl="1"/>
            <a:r>
              <a:rPr lang="en-US" dirty="0" smtClean="0"/>
              <a:t>A: Government created by the consent of all men</a:t>
            </a:r>
          </a:p>
          <a:p>
            <a:pPr lvl="1"/>
            <a:r>
              <a:rPr lang="en-US" dirty="0" smtClean="0"/>
              <a:t>A: Natural rights given to them by god</a:t>
            </a:r>
          </a:p>
          <a:p>
            <a:pPr lvl="1"/>
            <a:r>
              <a:rPr lang="en-US" dirty="0" smtClean="0"/>
              <a:t>A: Overthrow when consent of governed is lost!</a:t>
            </a:r>
          </a:p>
          <a:p>
            <a:r>
              <a:rPr lang="en-US" dirty="0" smtClean="0"/>
              <a:t>3) Why we fight? – List of grievances….why we don’t like you!</a:t>
            </a:r>
          </a:p>
          <a:p>
            <a:pPr lvl="1"/>
            <a:r>
              <a:rPr lang="en-US" dirty="0" smtClean="0"/>
              <a:t>“I got 27 problems but a Brit </a:t>
            </a:r>
            <a:r>
              <a:rPr lang="en-US" dirty="0" err="1" smtClean="0"/>
              <a:t>ain’t</a:t>
            </a:r>
            <a:r>
              <a:rPr lang="en-US" dirty="0" smtClean="0"/>
              <a:t> 1!!!!”</a:t>
            </a:r>
          </a:p>
          <a:p>
            <a:pPr lvl="1"/>
            <a:r>
              <a:rPr lang="en-US" dirty="0" smtClean="0"/>
              <a:t>Read the 27 grievances AND try to list actual acts of Parliament /KING next to at </a:t>
            </a:r>
            <a:r>
              <a:rPr lang="en-US" u="sng" dirty="0" smtClean="0"/>
              <a:t>least 3</a:t>
            </a:r>
            <a:r>
              <a:rPr lang="en-US" dirty="0" smtClean="0"/>
              <a:t>…USE YOUR NOTES FOR REVIEW!!!</a:t>
            </a:r>
          </a:p>
          <a:p>
            <a:r>
              <a:rPr lang="en-US" dirty="0" smtClean="0"/>
              <a:t>4) Official Declaration- </a:t>
            </a:r>
          </a:p>
          <a:p>
            <a:pPr lvl="1"/>
            <a:r>
              <a:rPr lang="en-US" dirty="0" smtClean="0"/>
              <a:t>Q: What </a:t>
            </a:r>
            <a:r>
              <a:rPr lang="en-US" dirty="0"/>
              <a:t>does all this “declaration” business mean? In plain English, what is this section </a:t>
            </a:r>
            <a:r>
              <a:rPr lang="en-US" dirty="0" smtClean="0"/>
              <a:t>stating?</a:t>
            </a:r>
          </a:p>
          <a:p>
            <a:pPr lvl="1"/>
            <a:r>
              <a:rPr lang="en-US" dirty="0" smtClean="0"/>
              <a:t>A: It’s over!</a:t>
            </a:r>
          </a:p>
          <a:p>
            <a:r>
              <a:rPr lang="en-US" dirty="0" smtClean="0"/>
              <a:t>DEFINE ALL 17 KEY definitions for homework!!</a:t>
            </a:r>
            <a:endParaRPr lang="en-US" dirty="0"/>
          </a:p>
        </p:txBody>
      </p:sp>
    </p:spTree>
    <p:extLst>
      <p:ext uri="{BB962C8B-B14F-4D97-AF65-F5344CB8AC3E}">
        <p14:creationId xmlns:p14="http://schemas.microsoft.com/office/powerpoint/2010/main" val="214004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1225</TotalTime>
  <Words>259</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Book Antiqua</vt:lpstr>
      <vt:lpstr>Calibri</vt:lpstr>
      <vt:lpstr>Lucida Sans</vt:lpstr>
      <vt:lpstr>Wingdings</vt:lpstr>
      <vt:lpstr>Wingdings 2</vt:lpstr>
      <vt:lpstr>Wingdings 3</vt:lpstr>
      <vt:lpstr>Apex</vt:lpstr>
      <vt:lpstr>“We must all hang together, or assuredly we shall all hang separately.” </vt:lpstr>
      <vt:lpstr>The History of Colonial Unity!</vt:lpstr>
      <vt:lpstr>The Declaration and Slavery??</vt:lpstr>
      <vt:lpstr>Declaration of Independence Greatest break up letter ever written!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Franzyshen, Mark</dc:creator>
  <cp:lastModifiedBy>Lelko, Garrett</cp:lastModifiedBy>
  <cp:revision>96</cp:revision>
  <dcterms:created xsi:type="dcterms:W3CDTF">2009-08-26T00:24:48Z</dcterms:created>
  <dcterms:modified xsi:type="dcterms:W3CDTF">2014-10-24T15:56:06Z</dcterms:modified>
</cp:coreProperties>
</file>