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34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AA02D2-932D-4ED3-B952-D98607213B3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6F00BF-6967-42CB-8273-667897DCB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05EF-354C-46EE-9CFF-AD97A534786C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13F04-882D-4069-9C6F-41FD0863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HRE was dissolved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Napolean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What happened between Austria and Italy?? </a:t>
            </a:r>
          </a:p>
          <a:p>
            <a:r>
              <a:rPr lang="en-US" baseline="0" dirty="0" smtClean="0"/>
              <a:t>The seven weeks war-what is it?</a:t>
            </a:r>
          </a:p>
          <a:p>
            <a:r>
              <a:rPr lang="en-US" baseline="0" dirty="0" smtClean="0"/>
              <a:t>Who were the revolts inspired by?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3F04-882D-4069-9C6F-41FD08631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Francis</a:t>
            </a:r>
            <a:r>
              <a:rPr lang="en-US" baseline="0" dirty="0" smtClean="0"/>
              <a:t> Joseph I was the Emperor of Austria and King of Hungary</a:t>
            </a:r>
          </a:p>
          <a:p>
            <a:r>
              <a:rPr lang="en-US" baseline="0" dirty="0" smtClean="0"/>
              <a:t>The dual monarchy had three ministries that controlled war, finance, and foreign affairs</a:t>
            </a:r>
          </a:p>
          <a:p>
            <a:r>
              <a:rPr lang="en-US" baseline="0" dirty="0" smtClean="0"/>
              <a:t>Each had separate </a:t>
            </a:r>
            <a:r>
              <a:rPr lang="en-US" baseline="0" dirty="0" err="1" smtClean="0"/>
              <a:t>parliments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Their markets provided for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3F04-882D-4069-9C6F-41FD08631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European countries do you think would want</a:t>
            </a:r>
            <a:r>
              <a:rPr lang="en-US" baseline="0" dirty="0" smtClean="0"/>
              <a:t> control of the Balkans?? Russia/Great Britain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3F04-882D-4069-9C6F-41FD08631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 backed</a:t>
            </a:r>
            <a:r>
              <a:rPr lang="en-US" baseline="0" dirty="0" smtClean="0"/>
              <a:t> the Balkans</a:t>
            </a:r>
            <a:endParaRPr lang="en-US" dirty="0" smtClean="0"/>
          </a:p>
          <a:p>
            <a:r>
              <a:rPr lang="en-US" dirty="0" smtClean="0"/>
              <a:t>Treaty of</a:t>
            </a:r>
            <a:r>
              <a:rPr lang="en-US" baseline="0" dirty="0" smtClean="0"/>
              <a:t> San Stefano-granted independence to Romania etc…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3F04-882D-4069-9C6F-41FD08631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Ottoman empire is weak-by</a:t>
            </a:r>
            <a:r>
              <a:rPr lang="en-US" baseline="0" dirty="0" smtClean="0"/>
              <a:t> 1913 they controlled only the city of Constantinople and enough land to control the passage from the Black Sea to the Mediterranean 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3F04-882D-4069-9C6F-41FD08631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E203-F3AA-45C0-BC0D-44BC66B78D1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Austria-Hungary-flag-1869-1914-naval-1786-1869-merchant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p5y3Xul5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Unrest in Austria:</a:t>
            </a:r>
            <a:br>
              <a:rPr lang="en-US" dirty="0" smtClean="0"/>
            </a:br>
            <a:r>
              <a:rPr lang="en-US" dirty="0" smtClean="0"/>
              <a:t>Coping with Nationalistic Movements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Chapter 25.5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The Decline of the Austrian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429000" cy="3738563"/>
          </a:xfrm>
        </p:spPr>
        <p:txBody>
          <a:bodyPr/>
          <a:lstStyle/>
          <a:p>
            <a:r>
              <a:rPr lang="en-US" dirty="0" smtClean="0"/>
              <a:t>Status of Austria very poor:</a:t>
            </a:r>
          </a:p>
          <a:p>
            <a:pPr lvl="1"/>
            <a:r>
              <a:rPr lang="en-US" dirty="0" smtClean="0"/>
              <a:t>Lost HRE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evolts broke out</a:t>
            </a:r>
          </a:p>
          <a:p>
            <a:pPr lvl="2"/>
            <a:r>
              <a:rPr lang="en-US" dirty="0" smtClean="0"/>
              <a:t>Hungary</a:t>
            </a:r>
          </a:p>
          <a:p>
            <a:pPr lvl="1"/>
            <a:r>
              <a:rPr lang="en-US" dirty="0" smtClean="0"/>
              <a:t>“The Last Straw” 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ost 7 Weeks’ War</a:t>
            </a:r>
            <a:endParaRPr lang="en-US" dirty="0"/>
          </a:p>
        </p:txBody>
      </p:sp>
      <p:pic>
        <p:nvPicPr>
          <p:cNvPr id="1026" name="Picture 2" descr="http://www.age-of-the-sage.org/history/1848/Habsburg_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5245382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66800" y="672353"/>
            <a:ext cx="7799294" cy="1461247"/>
          </a:xfrm>
        </p:spPr>
        <p:txBody>
          <a:bodyPr/>
          <a:lstStyle/>
          <a:p>
            <a:r>
              <a:rPr lang="en-US" dirty="0" smtClean="0"/>
              <a:t>The Dual Monarchy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0" y="2667000"/>
            <a:ext cx="7239000" cy="3733800"/>
          </a:xfrm>
        </p:spPr>
        <p:txBody>
          <a:bodyPr/>
          <a:lstStyle/>
          <a:p>
            <a:r>
              <a:rPr lang="en-US" dirty="0" smtClean="0"/>
              <a:t>To save the empire, Austria gave in to Hungarian demands and created a Dual Monarchy (aka Austria-Hungary)</a:t>
            </a:r>
          </a:p>
          <a:p>
            <a:r>
              <a:rPr lang="en-US" dirty="0" smtClean="0"/>
              <a:t>Led by Francis Joseph I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491744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-Provided markets for ea.</a:t>
                      </a:r>
                      <a:r>
                        <a:rPr lang="en-US" baseline="0" dirty="0" smtClean="0"/>
                        <a:t> other (A- Ind. &amp; H- Ag.)</a:t>
                      </a:r>
                    </a:p>
                    <a:p>
                      <a:r>
                        <a:rPr lang="en-US" baseline="0" dirty="0" smtClean="0"/>
                        <a:t>-Ended revolts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-Tariffs (A. wanted high taxes)</a:t>
                      </a:r>
                    </a:p>
                    <a:p>
                      <a:r>
                        <a:rPr lang="en-US" dirty="0" smtClean="0"/>
                        <a:t>-Ethnic divisions</a:t>
                      </a:r>
                    </a:p>
                    <a:p>
                      <a:r>
                        <a:rPr lang="en-US" dirty="0" smtClean="0"/>
                        <a:t>-Austria</a:t>
                      </a:r>
                      <a:r>
                        <a:rPr lang="en-US" baseline="0" dirty="0" smtClean="0"/>
                        <a:t> weak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File:Austria-Hungary-flag-1869-1914-naval-1786-1869-merchan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1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Austria-Hungary’s New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307" y="1676400"/>
            <a:ext cx="3886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Wanted to control the Balkans</a:t>
            </a:r>
          </a:p>
          <a:p>
            <a:pPr lvl="1"/>
            <a:r>
              <a:rPr lang="en-US" dirty="0" smtClean="0"/>
              <a:t>Not an easy task:</a:t>
            </a:r>
          </a:p>
          <a:p>
            <a:pPr lvl="2"/>
            <a:r>
              <a:rPr lang="en-US" dirty="0" smtClean="0"/>
              <a:t>Needed to take away from Ottomans</a:t>
            </a:r>
          </a:p>
          <a:p>
            <a:pPr lvl="2"/>
            <a:r>
              <a:rPr lang="en-US" dirty="0" smtClean="0"/>
              <a:t>Balkan people wanted independence</a:t>
            </a:r>
          </a:p>
          <a:p>
            <a:pPr lvl="2"/>
            <a:r>
              <a:rPr lang="en-US" dirty="0" smtClean="0"/>
              <a:t>European countries also wanted to control Balkans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8"/>
          <a:stretch/>
        </p:blipFill>
        <p:spPr bwMode="auto">
          <a:xfrm>
            <a:off x="228600" y="1905000"/>
            <a:ext cx="4204770" cy="38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138953"/>
            <a:ext cx="7799294" cy="1461247"/>
          </a:xfrm>
        </p:spPr>
        <p:txBody>
          <a:bodyPr/>
          <a:lstStyle/>
          <a:p>
            <a:r>
              <a:rPr lang="en-US" dirty="0" smtClean="0"/>
              <a:t>Dividing 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903" y="1600200"/>
            <a:ext cx="34290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1875 Balkan revolts ended w/ Ottoman defeat</a:t>
            </a:r>
          </a:p>
          <a:p>
            <a:pPr lvl="1"/>
            <a:r>
              <a:rPr lang="en-US" sz="2000" dirty="0" smtClean="0"/>
              <a:t>Treaty of San Stefano</a:t>
            </a:r>
          </a:p>
          <a:p>
            <a:pPr lvl="1"/>
            <a:r>
              <a:rPr lang="en-US" sz="2000" dirty="0" smtClean="0"/>
              <a:t>Romania, Serbia, Montenegro, independence</a:t>
            </a:r>
          </a:p>
          <a:p>
            <a:pPr lvl="1"/>
            <a:r>
              <a:rPr lang="en-US" sz="2000" dirty="0" smtClean="0"/>
              <a:t>Self-Rule to Bulgaria which Russia then occupied for years</a:t>
            </a:r>
          </a:p>
        </p:txBody>
      </p:sp>
      <p:pic>
        <p:nvPicPr>
          <p:cNvPr id="16386" name="Picture 2" descr="http://academic.evergreen.edu/g/grossmaz/Balkans191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0"/>
            <a:ext cx="5270980" cy="377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/>
              <a:t>At the Congress of Berlin:</a:t>
            </a:r>
          </a:p>
          <a:p>
            <a:pPr lvl="1"/>
            <a:r>
              <a:rPr lang="en-US" sz="2800" dirty="0"/>
              <a:t>GB , Russia, Ottomans given some </a:t>
            </a:r>
            <a:r>
              <a:rPr lang="en-US" sz="2800" dirty="0" smtClean="0"/>
              <a:t>territory</a:t>
            </a:r>
            <a:endParaRPr lang="en-US" sz="2800" dirty="0"/>
          </a:p>
          <a:p>
            <a:pPr lvl="1"/>
            <a:r>
              <a:rPr lang="en-US" sz="2800" dirty="0"/>
              <a:t>A&amp;H governed Bosnia and Herzegovina </a:t>
            </a:r>
          </a:p>
          <a:p>
            <a:pPr lvl="2"/>
            <a:r>
              <a:rPr lang="en-US" sz="2800" dirty="0"/>
              <a:t>Later A&amp;H </a:t>
            </a:r>
            <a:r>
              <a:rPr lang="en-US" sz="2800" dirty="0" smtClean="0"/>
              <a:t>annexed</a:t>
            </a:r>
            <a:endParaRPr lang="en-US" sz="2800" dirty="0"/>
          </a:p>
          <a:p>
            <a:r>
              <a:rPr lang="en-US" dirty="0"/>
              <a:t>Result:</a:t>
            </a:r>
          </a:p>
          <a:p>
            <a:pPr lvl="1"/>
            <a:r>
              <a:rPr lang="en-US" sz="2800" dirty="0"/>
              <a:t>Ottoman Empire weak</a:t>
            </a:r>
          </a:p>
          <a:p>
            <a:pPr lvl="1"/>
            <a:r>
              <a:rPr lang="en-US" sz="2800" dirty="0"/>
              <a:t>Balkan states resent </a:t>
            </a:r>
            <a:r>
              <a:rPr lang="en-US" sz="2800" dirty="0" smtClean="0"/>
              <a:t>A&amp;H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Balkan League</a:t>
            </a:r>
          </a:p>
          <a:p>
            <a:pPr lvl="1"/>
            <a:r>
              <a:rPr lang="en-US" sz="2800" dirty="0" smtClean="0"/>
              <a:t>Bulgaria, Montenegro, Greece, Serbia</a:t>
            </a:r>
          </a:p>
          <a:p>
            <a:r>
              <a:rPr lang="en-US" dirty="0" smtClean="0"/>
              <a:t>Balkan League declared war on the Ottoman Empire and won</a:t>
            </a:r>
          </a:p>
          <a:p>
            <a:r>
              <a:rPr lang="en-US" dirty="0" smtClean="0"/>
              <a:t>Led to a 2</a:t>
            </a:r>
            <a:r>
              <a:rPr lang="en-US" baseline="30000" dirty="0" smtClean="0"/>
              <a:t>nd</a:t>
            </a:r>
            <a:r>
              <a:rPr lang="en-US" dirty="0" smtClean="0"/>
              <a:t> war between Ottoman Empire, Serbia, Greece, Montenegro, Romania and Bulgaria</a:t>
            </a:r>
          </a:p>
          <a:p>
            <a:pPr lvl="1"/>
            <a:r>
              <a:rPr lang="en-US" dirty="0" smtClean="0"/>
              <a:t>Bulgaria gets annihilated</a:t>
            </a:r>
          </a:p>
          <a:p>
            <a:r>
              <a:rPr lang="en-US" dirty="0" smtClean="0"/>
              <a:t>Tensions in the Balkans continue to grow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366</Words>
  <Application>Microsoft Office PowerPoint</Application>
  <PresentationFormat>On-screen Show (4:3)</PresentationFormat>
  <Paragraphs>63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Unrest in Austria: Coping with Nationalistic Movements</vt:lpstr>
      <vt:lpstr>The Decline of the Austrian Empire</vt:lpstr>
      <vt:lpstr>The Dual Monarchy</vt:lpstr>
      <vt:lpstr>Austria-Hungary’s New Focus</vt:lpstr>
      <vt:lpstr>Dividing the Balkans</vt:lpstr>
      <vt:lpstr>Dividing the Balkans</vt:lpstr>
      <vt:lpstr>Dividing the Balkans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Unrest in Austria-Hungary</dc:title>
  <dc:creator>randyrhodes</dc:creator>
  <cp:lastModifiedBy>Administrator</cp:lastModifiedBy>
  <cp:revision>43</cp:revision>
  <dcterms:created xsi:type="dcterms:W3CDTF">2010-02-01T12:54:01Z</dcterms:created>
  <dcterms:modified xsi:type="dcterms:W3CDTF">2014-03-12T13:52:15Z</dcterms:modified>
</cp:coreProperties>
</file>