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2" r:id="rId33"/>
    <p:sldId id="287" r:id="rId34"/>
    <p:sldId id="289" r:id="rId35"/>
    <p:sldId id="290" r:id="rId36"/>
    <p:sldId id="293" r:id="rId37"/>
    <p:sldId id="291" r:id="rId38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EC3F59B7-3F55-4E97-BC16-6F88EDEAB523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2AF257E2-931F-4469-9459-35506A0B9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787" cy="46505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440" y="0"/>
            <a:ext cx="3037787" cy="46505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5F86C982-41F2-4CC0-8BE3-49517ED16A2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6" y="4415672"/>
            <a:ext cx="5605781" cy="4182349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8167"/>
            <a:ext cx="3037787" cy="465059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440" y="8828167"/>
            <a:ext cx="3037787" cy="465059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28B52FC-15F3-4AEE-8109-9BFB213E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shloos</a:t>
            </a:r>
            <a:endParaRPr lang="en-US" baseline="0" dirty="0" smtClean="0"/>
          </a:p>
          <a:p>
            <a:r>
              <a:rPr lang="en-US" dirty="0" smtClean="0"/>
              <a:t>Austrian leader agreed to</a:t>
            </a:r>
            <a:r>
              <a:rPr lang="en-US" baseline="0" dirty="0" smtClean="0"/>
              <a:t> a union-regretted it-said the people should vote-Hitler refused-wanted to flex his muscles\</a:t>
            </a:r>
          </a:p>
          <a:p>
            <a:r>
              <a:rPr lang="en-US" baseline="0" dirty="0" smtClean="0"/>
              <a:t>No actions by the League of Nations-GB and France send protests</a:t>
            </a:r>
          </a:p>
          <a:p>
            <a:r>
              <a:rPr lang="en-US" baseline="0" dirty="0" smtClean="0"/>
              <a:t>Austria ruled Germany for 600 years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now control</a:t>
            </a:r>
            <a:r>
              <a:rPr lang="en-US" baseline="0" dirty="0" smtClean="0"/>
              <a:t> the heart of Europe and they have a common border with their ally Italy</a:t>
            </a:r>
          </a:p>
          <a:p>
            <a:r>
              <a:rPr lang="en-US" baseline="0" dirty="0" smtClean="0"/>
              <a:t>What current event does this “Crisis” sound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were hoping</a:t>
            </a:r>
            <a:r>
              <a:rPr lang="en-US" baseline="0" dirty="0" smtClean="0"/>
              <a:t> to keep the peace by accepting the demands of the </a:t>
            </a:r>
            <a:r>
              <a:rPr lang="en-US" baseline="0" dirty="0" err="1" smtClean="0"/>
              <a:t>agressor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1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7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Forced</a:t>
            </a:r>
            <a:r>
              <a:rPr lang="en-US" baseline="0" dirty="0" smtClean="0"/>
              <a:t> GB and France to hasten their re-arming</a:t>
            </a:r>
          </a:p>
          <a:p>
            <a:r>
              <a:rPr lang="en-US" baseline="0" dirty="0" smtClean="0"/>
              <a:t>They agree to come to the defense of Poland if Hitler invades</a:t>
            </a:r>
          </a:p>
          <a:p>
            <a:r>
              <a:rPr lang="en-US" baseline="0" dirty="0" smtClean="0"/>
              <a:t>They are both afraid of the military strength of Hitler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3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Germany and the Soviet</a:t>
            </a:r>
            <a:r>
              <a:rPr lang="en-US" baseline="0" dirty="0" smtClean="0"/>
              <a:t> Union would never attack each other</a:t>
            </a:r>
          </a:p>
          <a:p>
            <a:r>
              <a:rPr lang="en-US" baseline="0" dirty="0" smtClean="0"/>
              <a:t>Bought time for both sides to prepare to fight each other essentially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3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9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D6AA-FA5E-4765-BD05-6CCA2C0F48D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D6AA-FA5E-4765-BD05-6CCA2C0F48D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Liberal</a:t>
            </a:r>
            <a:r>
              <a:rPr lang="en-US" baseline="0" dirty="0" smtClean="0"/>
              <a:t> prime minister gets shot</a:t>
            </a:r>
          </a:p>
          <a:p>
            <a:r>
              <a:rPr lang="en-US" baseline="0" dirty="0" smtClean="0"/>
              <a:t>Fake </a:t>
            </a:r>
            <a:r>
              <a:rPr lang="en-US" baseline="0" dirty="0" err="1" smtClean="0"/>
              <a:t>chinese</a:t>
            </a:r>
            <a:r>
              <a:rPr lang="en-US" baseline="0" dirty="0" smtClean="0"/>
              <a:t> military attack in Manchuria and they use it as an excuse to take over China.</a:t>
            </a:r>
          </a:p>
          <a:p>
            <a:r>
              <a:rPr lang="en-US" baseline="0" dirty="0" smtClean="0"/>
              <a:t>League of Nations condemns Japan’s actions so they withdrawal</a:t>
            </a:r>
          </a:p>
          <a:p>
            <a:r>
              <a:rPr lang="en-US" baseline="0" dirty="0" smtClean="0"/>
              <a:t>Lack of physical reaction encourages Japan to keep imperializing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Mussolini</a:t>
            </a:r>
            <a:r>
              <a:rPr lang="en-US" baseline="0" dirty="0" smtClean="0"/>
              <a:t> to power in 1922</a:t>
            </a:r>
          </a:p>
          <a:p>
            <a:r>
              <a:rPr lang="en-US" baseline="0" dirty="0" smtClean="0"/>
              <a:t>Border dispute Ethiopia looked to L of N but they had no army</a:t>
            </a:r>
          </a:p>
          <a:p>
            <a:r>
              <a:rPr lang="en-US" baseline="0" dirty="0" smtClean="0"/>
              <a:t>What were some of the “weapons” that the league of nations had the power to use?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Cash and Carry policy- sell to belligerent nations but no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52FC-15F3-4AEE-8109-9BFB213E79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7446E4-4EDB-4F58-A3C5-5560A69018BC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3B880D-6962-4265-90E7-E8B286DC3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725Hbzfls&amp;feature=relat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2NBESyRDe3c&amp;feature=fvs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File:1131483148_Soldat_fran%C3%A7ais_fleur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OILohJMETeQ&amp;feature=relat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atlasshrugs2000.typepad.com/atlas_shrugs/images/2007/04/02/holocaust00.jpg" TargetMode="External"/><Relationship Id="rId13" Type="http://schemas.openxmlformats.org/officeDocument/2006/relationships/hyperlink" Target="http://www.7is7.com/otto/travel/photos/20031019/auschwitz_auschwitzcrematoriumoven.jpg" TargetMode="External"/><Relationship Id="rId3" Type="http://schemas.openxmlformats.org/officeDocument/2006/relationships/hyperlink" Target="http://www.youtube.com/watch?v=S6wmVTa7bGc&amp;feature=related" TargetMode="External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6.jpeg"/><Relationship Id="rId5" Type="http://schemas.openxmlformats.org/officeDocument/2006/relationships/hyperlink" Target="http://melaniesjourneys.files.wordpress.com/2009/04/holocaust.jpg" TargetMode="External"/><Relationship Id="rId15" Type="http://schemas.openxmlformats.org/officeDocument/2006/relationships/image" Target="../media/image49.jpeg"/><Relationship Id="rId10" Type="http://schemas.openxmlformats.org/officeDocument/2006/relationships/hyperlink" Target="http://signofjonah.files.wordpress.com/2007/01/auschwitz.jpg" TargetMode="External"/><Relationship Id="rId4" Type="http://schemas.openxmlformats.org/officeDocument/2006/relationships/image" Target="../media/image42.jpeg"/><Relationship Id="rId9" Type="http://schemas.openxmlformats.org/officeDocument/2006/relationships/image" Target="../media/image45.jpeg"/><Relationship Id="rId1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hyperlink" Target="http://en.wikipedia.org/wiki/File:Chinese_head,_Nanking_massacre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en.wikipedia.org/wiki/File:LocationRwanda.sv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Gathering Storm and Outbreak WWII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30.1.2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3"/>
          <a:stretch/>
        </p:blipFill>
        <p:spPr bwMode="auto">
          <a:xfrm>
            <a:off x="5862" y="0"/>
            <a:ext cx="9138138" cy="23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1936 Rome-Berlin Axis</a:t>
            </a:r>
            <a:endParaRPr lang="en-US" dirty="0"/>
          </a:p>
        </p:txBody>
      </p:sp>
      <p:pic>
        <p:nvPicPr>
          <p:cNvPr id="23554" name="Picture 2" descr="http://germanhistorydocs.ghi-dc.org/images/highres_30009971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174" y="1696641"/>
            <a:ext cx="3552226" cy="485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1936 Anti-</a:t>
            </a:r>
            <a:r>
              <a:rPr lang="en-US" dirty="0" err="1" smtClean="0"/>
              <a:t>Comintern</a:t>
            </a:r>
            <a:r>
              <a:rPr lang="en-US" dirty="0" smtClean="0"/>
              <a:t> 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Comintern-</a:t>
            </a:r>
            <a:r>
              <a:rPr lang="en-US" dirty="0" smtClean="0"/>
              <a:t>organization designed to spread communism throughout the world</a:t>
            </a:r>
          </a:p>
          <a:p>
            <a:r>
              <a:rPr lang="en-US" dirty="0" smtClean="0"/>
              <a:t>Pact b/w Germany and Japan to stop spread of communism</a:t>
            </a:r>
          </a:p>
          <a:p>
            <a:r>
              <a:rPr lang="en-US" dirty="0" smtClean="0"/>
              <a:t>Italy signs later</a:t>
            </a:r>
          </a:p>
          <a:p>
            <a:r>
              <a:rPr lang="en-US" dirty="0" smtClean="0"/>
              <a:t>Axis powers all allied!</a:t>
            </a:r>
            <a:endParaRPr lang="en-US" dirty="0"/>
          </a:p>
        </p:txBody>
      </p:sp>
      <p:pic>
        <p:nvPicPr>
          <p:cNvPr id="24578" name="Picture 2" descr="http://images.wikia.com/althistory/images/6/6d/Anti-Comintern_Pa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95550"/>
            <a:ext cx="4114800" cy="331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1937 Japan captures Beijing </a:t>
            </a:r>
            <a:endParaRPr lang="en-US" dirty="0"/>
          </a:p>
        </p:txBody>
      </p:sp>
      <p:pic>
        <p:nvPicPr>
          <p:cNvPr id="25602" name="Picture 2" descr="http://ts3.mm.bing.net/images/thumbnail.aspx?q=879074417202&amp;id=a06d3cd8ceaa8117aad2bd6fc4aac8d0&amp;url=http%3a%2f%2fwww.xtimeline.com%2f__UserPic_Large%2f5040%2fELT20080225060704730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53437"/>
            <a:ext cx="4495801" cy="3251963"/>
          </a:xfrm>
          <a:prstGeom prst="rect">
            <a:avLst/>
          </a:prstGeom>
          <a:noFill/>
        </p:spPr>
      </p:pic>
      <p:pic>
        <p:nvPicPr>
          <p:cNvPr id="25604" name="Picture 4" descr="http://ts4.mm.bing.net/images/thumbnail.aspx?q=924742983883&amp;id=6746a0bddbd5bdb24f0ef4ce593b60a1&amp;url=http%3a%2f%2fmapsof.net%2fuploads%2fstatic-maps%2fchina_beijing_location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09010"/>
            <a:ext cx="3581400" cy="304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1938 Germany annexes Austria “The </a:t>
            </a:r>
            <a:r>
              <a:rPr lang="en-US" sz="3200" dirty="0" err="1" smtClean="0"/>
              <a:t>Anschluss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pic>
        <p:nvPicPr>
          <p:cNvPr id="26626" name="Picture 2" descr="http://ts1.mm.bing.net/images/thumbnail.aspx?q=553341354724&amp;id=8af9aee10e818c365acf47ef1cb3ca43&amp;url=http%3a%2f%2fwww.authentichistory.com%2f1930-1939%2f04-roadtowar%2fGerman_Anschluss_Map_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495800" cy="476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1938 The “Sudetenland Crisis”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NW Czechoslovakia</a:t>
            </a:r>
          </a:p>
          <a:p>
            <a:r>
              <a:rPr lang="en-US" dirty="0" smtClean="0"/>
              <a:t>Home of 3 million Germans</a:t>
            </a:r>
          </a:p>
          <a:p>
            <a:r>
              <a:rPr lang="en-US" dirty="0" smtClean="0"/>
              <a:t>Nazi’s start riots, so Czech. est. martial law</a:t>
            </a:r>
          </a:p>
          <a:p>
            <a:r>
              <a:rPr lang="en-US" dirty="0" smtClean="0"/>
              <a:t>Result…Hitler invades Sudetenland</a:t>
            </a:r>
          </a:p>
        </p:txBody>
      </p:sp>
      <p:pic>
        <p:nvPicPr>
          <p:cNvPr id="27650" name="Picture 2" descr="http://www.bbc.co.uk/scotland/learning/bitesize/higher/history/images/sudetenland_19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38549"/>
            <a:ext cx="4038600" cy="347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1938 Munich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GB – Neville Chamberlain</a:t>
            </a:r>
          </a:p>
          <a:p>
            <a:pPr lvl="1"/>
            <a:r>
              <a:rPr lang="en-US" dirty="0" smtClean="0"/>
              <a:t>F – </a:t>
            </a:r>
            <a:r>
              <a:rPr lang="en-US" dirty="0" err="1" smtClean="0"/>
              <a:t>Edouard</a:t>
            </a:r>
            <a:r>
              <a:rPr lang="en-US" dirty="0" smtClean="0"/>
              <a:t> Daladier</a:t>
            </a:r>
          </a:p>
          <a:p>
            <a:pPr lvl="1"/>
            <a:r>
              <a:rPr lang="en-US" dirty="0" smtClean="0"/>
              <a:t>Hitler &amp; Mussolini</a:t>
            </a:r>
          </a:p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Conference of Appeasement</a:t>
            </a:r>
          </a:p>
          <a:p>
            <a:pPr lvl="1"/>
            <a:r>
              <a:rPr lang="en-US" dirty="0" smtClean="0"/>
              <a:t>Gave Hitler Sudetenland; Hitler promise not to take anything else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ts1.mm.bing.net/images/thumbnail.aspx?q=911575025244&amp;id=48870980c38d0e6c34fdceea419be57a&amp;url=http%3a%2f%2fuserserve-ak.last.fm%2fserve%2f_%2f35430125%2fNeville%2bChamberlain%2bchamberlain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00" y="1981200"/>
            <a:ext cx="4126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1939 Japan controls ¼ China</a:t>
            </a:r>
            <a:endParaRPr lang="en-US" dirty="0"/>
          </a:p>
        </p:txBody>
      </p:sp>
      <p:pic>
        <p:nvPicPr>
          <p:cNvPr id="29700" name="Picture 4" descr="http://www.learnnc.org/lp/media/collections/nc/ww2/ChineseCivilWar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121" y="1905000"/>
            <a:ext cx="590747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1939 Germany invades Czech.</a:t>
            </a:r>
            <a:endParaRPr lang="en-US" dirty="0"/>
          </a:p>
        </p:txBody>
      </p:sp>
      <p:pic>
        <p:nvPicPr>
          <p:cNvPr id="30722" name="Picture 2" descr="http://www.toptenz.net/wp-content/uploads/2009/09/german_troops_war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46612"/>
            <a:ext cx="5943600" cy="455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1939 Nazi-Soviet Pact</a:t>
            </a:r>
            <a:endParaRPr lang="en-US" dirty="0"/>
          </a:p>
        </p:txBody>
      </p:sp>
      <p:pic>
        <p:nvPicPr>
          <p:cNvPr id="3" name="Picture 2" descr="http://www.clas.ufl.edu/users/rzieger/P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28800"/>
            <a:ext cx="5991225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1939 Am. Neutrality Acts Renewed</a:t>
            </a:r>
            <a:endParaRPr lang="en-US" dirty="0"/>
          </a:p>
        </p:txBody>
      </p:sp>
      <p:pic>
        <p:nvPicPr>
          <p:cNvPr id="31746" name="Picture 2" descr="http://www.mtholyoke.edu/~le20j/images/neutralit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238750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1928 The Kellogg-Briand 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made illegal!</a:t>
            </a:r>
          </a:p>
          <a:p>
            <a:r>
              <a:rPr lang="en-US" dirty="0" smtClean="0"/>
              <a:t>60 nations sign</a:t>
            </a:r>
            <a:endParaRPr lang="en-US" dirty="0"/>
          </a:p>
        </p:txBody>
      </p:sp>
      <p:pic>
        <p:nvPicPr>
          <p:cNvPr id="15362" name="Picture 2" descr="http://www.cr.nps.gov/history/online_books/presidents/images/bio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4648200" cy="390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Sept.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1939 Germany invades Poland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Hitler annexes Port of Danzig then invades Poland</a:t>
            </a:r>
          </a:p>
          <a:p>
            <a:r>
              <a:rPr lang="en-US" dirty="0" smtClean="0"/>
              <a:t>Blitzkrieg </a:t>
            </a:r>
          </a:p>
          <a:p>
            <a:pPr lvl="1"/>
            <a:r>
              <a:rPr lang="en-US" dirty="0" smtClean="0"/>
              <a:t>Lightening fast war</a:t>
            </a:r>
          </a:p>
          <a:p>
            <a:r>
              <a:rPr lang="en-US" dirty="0" smtClean="0"/>
              <a:t>WWII Begins????</a:t>
            </a:r>
          </a:p>
        </p:txBody>
      </p:sp>
      <p:pic>
        <p:nvPicPr>
          <p:cNvPr id="32770" name="Picture 2" descr="http://ts4.mm.bing.net/images/thumbnail.aspx?q=854316816675&amp;id=8a796e91b65483f727ec33d20321ec05&amp;url=http%3a%2f%2fimages.yourdictionary.com%2fimages%2fmain%2fA4polc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305050" cy="2857500"/>
          </a:xfrm>
          <a:prstGeom prst="rect">
            <a:avLst/>
          </a:prstGeom>
          <a:noFill/>
        </p:spPr>
      </p:pic>
      <p:pic>
        <p:nvPicPr>
          <p:cNvPr id="32772" name="Picture 4" descr="http://www.flamesofwar.com/Portals/0/all_images/Books/Blitzkrieg/Polish-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038600"/>
            <a:ext cx="2819400" cy="249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1940 Phony War Ends</a:t>
            </a:r>
            <a:endParaRPr lang="en-US" dirty="0"/>
          </a:p>
        </p:txBody>
      </p:sp>
      <p:pic>
        <p:nvPicPr>
          <p:cNvPr id="1026" name="Picture 2" descr="A French soldier picking a flower during the Phoney War">
            <a:hlinkClick r:id="rId2" tooltip="A French soldier picking a flower during the Phoney Wa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3844"/>
            <a:ext cx="5562600" cy="404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1940 Churchill becomes Prime Minister GB</a:t>
            </a:r>
            <a:endParaRPr lang="en-US" sz="3600" dirty="0"/>
          </a:p>
        </p:txBody>
      </p:sp>
      <p:pic>
        <p:nvPicPr>
          <p:cNvPr id="35842" name="Picture 2" descr="http://ts1.mm.bing.net/images/thumbnail.aspx?q=654132192180&amp;id=c46e9dc0f6ca0823d9e96e8599e27b9c&amp;url=http%3a%2f%2ftimesonline.typepad.com%2fphotos%2funcategorized%2fchurc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73288"/>
            <a:ext cx="3352800" cy="4551312"/>
          </a:xfrm>
          <a:prstGeom prst="rect">
            <a:avLst/>
          </a:prstGeom>
          <a:noFill/>
        </p:spPr>
      </p:pic>
      <p:pic>
        <p:nvPicPr>
          <p:cNvPr id="35844" name="Picture 4" descr="http://ts1.mm.bing.net/images/thumbnail.aspx?q=766902994940&amp;id=e524f58f258f099c5388754982acad85&amp;url=http%3a%2f%2fwww-tc.pbs.org%2fwnet%2fsecrets%2ffiles%2f2010%2f05%2fBE0481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21157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1940 Germany Invades Low Countries</a:t>
            </a:r>
            <a:endParaRPr lang="en-US" sz="3600" dirty="0"/>
          </a:p>
        </p:txBody>
      </p:sp>
      <p:pic>
        <p:nvPicPr>
          <p:cNvPr id="36866" name="Picture 2" descr="http://ts1.mm.bing.net/images/thumbnail.aspx?q=888916548284&amp;id=918a9d6eb70cad3a024f9edcde9fae17&amp;url=http%3a%2f%2fwww.restlessadventurer.net%2ftravel%2ftrips%2feurotrashed2007%2fgraphics%2flow_count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241" y="2286000"/>
            <a:ext cx="438355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1940 Dunkirk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Allies successfully escaped advancing Germans </a:t>
            </a:r>
          </a:p>
          <a:p>
            <a:r>
              <a:rPr lang="en-US" dirty="0" smtClean="0"/>
              <a:t>Hitler missed his opportunity!!</a:t>
            </a:r>
          </a:p>
          <a:p>
            <a:r>
              <a:rPr lang="en-US" dirty="0" smtClean="0"/>
              <a:t>300,000 troops were saved. ( French</a:t>
            </a:r>
            <a:r>
              <a:rPr lang="en-US" smtClean="0"/>
              <a:t>, Brits,).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homepage.eircom.net/~finnegam/war/images/evacuation_of_dunkerque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229100" cy="2571751"/>
          </a:xfrm>
          <a:prstGeom prst="rect">
            <a:avLst/>
          </a:prstGeom>
          <a:noFill/>
        </p:spPr>
      </p:pic>
      <p:pic>
        <p:nvPicPr>
          <p:cNvPr id="6" name="Picture 2" descr="http://www.poppytravel.org.uk/uploads/images/map_dunkirk7B2F50B7-1517-17C4-BC3FF827359111E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3352800" cy="245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1940 Italy Declares War on GB and France</a:t>
            </a:r>
            <a:endParaRPr lang="en-US" dirty="0"/>
          </a:p>
        </p:txBody>
      </p:sp>
      <p:pic>
        <p:nvPicPr>
          <p:cNvPr id="37890" name="Picture 2" descr="http://ts4.mm.bing.net/images/thumbnail.aspx?q=709628330627&amp;id=350d3cbfbbe6e26aade50b713f3b11b0&amp;url=http%3a%2f%2fww2db.com%2fimages%2fperson_mussolin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902" y="1752600"/>
            <a:ext cx="398449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1940 Hitler takes Paris, France</a:t>
            </a:r>
            <a:endParaRPr lang="en-US" dirty="0"/>
          </a:p>
        </p:txBody>
      </p:sp>
      <p:pic>
        <p:nvPicPr>
          <p:cNvPr id="39938" name="Picture 2" descr="http://ts2.mm.bing.net/images/thumbnail.aspx?q=700106152469&amp;id=1087272f35710ae20a20dff850a3ec68&amp;url=http%3a%2f%2fworldsfamousphotos.com%2fwp-content%2fuploads%2f2007%2f03%2f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74574"/>
            <a:ext cx="3276600" cy="4273826"/>
          </a:xfrm>
          <a:prstGeom prst="rect">
            <a:avLst/>
          </a:prstGeom>
          <a:noFill/>
        </p:spPr>
      </p:pic>
      <p:pic>
        <p:nvPicPr>
          <p:cNvPr id="7170" name="Picture 2" descr="http://ts2.mm.bing.net/images/thumbnail.aspx?q=895743704693&amp;id=cf975c3b52873a8ac510a560c23c7bdb&amp;url=http%3a%2f%2fhealthyinfluence.com%2fwordpress%2fwp-content%2fuploads%2f2009%2f08%2fvichy-fr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86366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1940 Battle of Britain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bomb raids on GB by Luftwaffe</a:t>
            </a:r>
          </a:p>
          <a:p>
            <a:r>
              <a:rPr lang="en-US" dirty="0" smtClean="0"/>
              <a:t>GB’s Royal Air Force (RAF) defended country</a:t>
            </a:r>
          </a:p>
          <a:p>
            <a:endParaRPr lang="en-US" dirty="0"/>
          </a:p>
        </p:txBody>
      </p:sp>
      <p:pic>
        <p:nvPicPr>
          <p:cNvPr id="40962" name="Picture 2" descr="http://ts3.mm.bing.net/images/thumbnail.aspx?q=871000114574&amp;id=ceb507dfbacfa4a696f38cea57b2dc5f&amp;url=http%3a%2f%2fgeorgeorwellnovels.com%2fwp-content%2fuploads%2f2011%2f03%2ftube-station-during-blitz-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3848100"/>
            <a:ext cx="2257425" cy="2857500"/>
          </a:xfrm>
          <a:prstGeom prst="rect">
            <a:avLst/>
          </a:prstGeom>
          <a:noFill/>
        </p:spPr>
      </p:pic>
      <p:pic>
        <p:nvPicPr>
          <p:cNvPr id="40964" name="Picture 4" descr="http://ts1.mm.bing.net/images/thumbnail.aspx?q=766054044216&amp;id=465186d1e7999bbc7b860cd823cf12cb&amp;url=http%3a%2f%2fwww.yourfamilytreemag.co.uk%2ffiles%2f2010%2f08%2fBattle-of-bri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552574"/>
            <a:ext cx="2857500" cy="2105026"/>
          </a:xfrm>
          <a:prstGeom prst="rect">
            <a:avLst/>
          </a:prstGeom>
          <a:noFill/>
        </p:spPr>
      </p:pic>
      <p:pic>
        <p:nvPicPr>
          <p:cNvPr id="40966" name="Picture 6" descr="http://ts3.mm.bing.net/images/thumbnail.aspx?q=767716102730&amp;id=82972b646d7e6e2453c1a1790550d5c7&amp;url=http%3a%2f%2frealityrant.files.wordpress.com%2f2010%2f09%2fbombard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48100"/>
            <a:ext cx="2095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1941 America’s Lend Lease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U.S. gave war materials to GB on credit</a:t>
            </a:r>
            <a:endParaRPr lang="en-US" dirty="0"/>
          </a:p>
        </p:txBody>
      </p:sp>
      <p:pic>
        <p:nvPicPr>
          <p:cNvPr id="41986" name="Picture 2" descr="http://ts1.mm.bing.net/images/thumbnail.aspx?q=764155792980&amp;id=47d21d8e01b5e801cbc976822adca66b&amp;url=http%3a%2f%2f1.bp.blogspot.com%2f_DhwcCqGFPe4%2fTGqkW07ZnEI%2fAAAAAAAAAFo%2fx1jaQLV1G30%2fs1600%2fLendLease_Pi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92438"/>
            <a:ext cx="4343400" cy="427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1941 Atlantic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Document of democratic goals b/w FDR and Churchill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3010" name="Picture 2" descr="http://ts1.mm.bing.net/images/thumbnail.aspx?q=668721744104&amp;id=093c0263fe55f9f44beb331689463e00&amp;url=http%3a%2f%2fwww.learnnc.org%2flp%2fmedia%2fuploads%2f2009%2f10%2fatlantic_ch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2303"/>
            <a:ext cx="3962400" cy="313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1931 Japan becomes Military State</a:t>
            </a:r>
            <a:endParaRPr lang="en-US" dirty="0"/>
          </a:p>
        </p:txBody>
      </p:sp>
      <p:pic>
        <p:nvPicPr>
          <p:cNvPr id="16386" name="Picture 2" descr="http://www.cam111.com/uploadfile/2010/1004/20101004111346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71674"/>
            <a:ext cx="5715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Dec. 7, 1941 Pearl Harbor</a:t>
            </a:r>
            <a:endParaRPr lang="en-US" dirty="0"/>
          </a:p>
        </p:txBody>
      </p:sp>
      <p:pic>
        <p:nvPicPr>
          <p:cNvPr id="44034" name="Picture 2" descr="http://ts2.mm.bing.net/images/thumbnail.aspx?q=646710109777&amp;id=0049b8236cd3238654d10347b0458b8e&amp;url=http%3a%2f%2fupload.wikimedia.org%2fwikipedia%2fcommons%2f9%2f9f%2fPearl_harbor_pla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626" y="3048000"/>
            <a:ext cx="4292080" cy="3505200"/>
          </a:xfrm>
          <a:prstGeom prst="rect">
            <a:avLst/>
          </a:prstGeom>
          <a:noFill/>
        </p:spPr>
      </p:pic>
      <p:pic>
        <p:nvPicPr>
          <p:cNvPr id="44036" name="Picture 4" descr="http://ts1.mm.bing.net/images/thumbnail.aspx?q=646516255728&amp;id=495d7efc2e9c9276d90b65f609c1be30&amp;url=http%3a%2f%2fwww.historyofwar.org%2fPictures%2fPearlHarbo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220751" cy="353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Atrocities of WWII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644775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Bernard MT Condensed" pitchFamily="18" charset="0"/>
                <a:hlinkClick r:id="rId3"/>
              </a:rPr>
              <a:t>Never Again?</a:t>
            </a:r>
            <a:endParaRPr lang="en-US" b="1" dirty="0">
              <a:latin typeface="Bernard MT Condensed" pitchFamily="18" charset="0"/>
            </a:endParaRPr>
          </a:p>
        </p:txBody>
      </p:sp>
      <p:pic>
        <p:nvPicPr>
          <p:cNvPr id="11266" name="Picture 2" descr="http://www.israel-flowers-center.com/articles/images%5Chistory_of_the_holocaust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05760" cy="3352800"/>
          </a:xfrm>
          <a:prstGeom prst="rect">
            <a:avLst/>
          </a:prstGeom>
          <a:noFill/>
        </p:spPr>
      </p:pic>
      <p:pic>
        <p:nvPicPr>
          <p:cNvPr id="11268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62945"/>
            <a:ext cx="2743200" cy="1995055"/>
          </a:xfrm>
          <a:prstGeom prst="rect">
            <a:avLst/>
          </a:prstGeom>
          <a:noFill/>
        </p:spPr>
      </p:pic>
      <p:pic>
        <p:nvPicPr>
          <p:cNvPr id="11270" name="Picture 6" descr="http://shea05.tripod.com/sitebuildercontent/sitebuilderpictures/ca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1" y="-1"/>
            <a:ext cx="2743200" cy="3825317"/>
          </a:xfrm>
          <a:prstGeom prst="rect">
            <a:avLst/>
          </a:prstGeom>
          <a:noFill/>
        </p:spPr>
      </p:pic>
      <p:pic>
        <p:nvPicPr>
          <p:cNvPr id="11272" name="Picture 8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05203"/>
            <a:ext cx="1981200" cy="2652797"/>
          </a:xfrm>
          <a:prstGeom prst="rect">
            <a:avLst/>
          </a:prstGeom>
          <a:noFill/>
        </p:spPr>
      </p:pic>
      <p:pic>
        <p:nvPicPr>
          <p:cNvPr id="11276" name="Picture 1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4650" y="0"/>
            <a:ext cx="3486150" cy="2425148"/>
          </a:xfrm>
          <a:prstGeom prst="rect">
            <a:avLst/>
          </a:prstGeom>
          <a:noFill/>
        </p:spPr>
      </p:pic>
      <p:pic>
        <p:nvPicPr>
          <p:cNvPr id="11278" name="Picture 14" descr="http://z.about.com/d/history1900s/1/0/T/B/auschwitz2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819525"/>
            <a:ext cx="4572000" cy="3038475"/>
          </a:xfrm>
          <a:prstGeom prst="rect">
            <a:avLst/>
          </a:prstGeom>
          <a:noFill/>
        </p:spPr>
      </p:pic>
      <p:pic>
        <p:nvPicPr>
          <p:cNvPr id="11274" name="Picture 10" descr="See full 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3048000"/>
            <a:ext cx="2743200" cy="2012830"/>
          </a:xfrm>
          <a:prstGeom prst="rect">
            <a:avLst/>
          </a:prstGeom>
          <a:noFill/>
        </p:spPr>
      </p:pic>
      <p:pic>
        <p:nvPicPr>
          <p:cNvPr id="11280" name="Picture 16" descr="http://www.marconibari.it/SitoJoomla/images/img/auschwitz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438400"/>
            <a:ext cx="2895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The Holocaust: “</a:t>
            </a:r>
            <a:r>
              <a:rPr lang="en-US" i="1" dirty="0" smtClean="0"/>
              <a:t>Never </a:t>
            </a:r>
            <a:r>
              <a:rPr lang="en-US" dirty="0" smtClean="0"/>
              <a:t> Again”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Shop boycotts and Legal assaults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Emigration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Nuremberg laws</a:t>
            </a:r>
          </a:p>
          <a:p>
            <a:pPr marL="633222" indent="-514350">
              <a:buFont typeface="+mj-lt"/>
              <a:buAutoNum type="arabicPeriod"/>
            </a:pPr>
            <a:r>
              <a:rPr lang="en-US" i="1" dirty="0" err="1" smtClean="0"/>
              <a:t>Kristallnacht</a:t>
            </a:r>
            <a:endParaRPr lang="en-US" i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Ghettos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Genocide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Mass shootings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Final Solution = Gassing of Jews</a:t>
            </a:r>
            <a:endParaRPr lang="en-US" dirty="0"/>
          </a:p>
        </p:txBody>
      </p:sp>
      <p:pic>
        <p:nvPicPr>
          <p:cNvPr id="2050" name="Picture 2" descr="http://ts3.mm.bing.net/images/thumbnail.aspx?q=668389610266&amp;id=f301cd0ebcc378e8c167860b68e1f9ca&amp;url=http%3a%2f%2fwww.wasabix.org%2fwp-content%2fuploads%2f2009%2f12%2farbeit_macht_fr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80256"/>
            <a:ext cx="3962400" cy="2549144"/>
          </a:xfrm>
          <a:prstGeom prst="rect">
            <a:avLst/>
          </a:prstGeom>
          <a:noFill/>
        </p:spPr>
      </p:pic>
      <p:pic>
        <p:nvPicPr>
          <p:cNvPr id="2052" name="Picture 4" descr="http://ts4.mm.bing.net/images/thumbnail.aspx?q=819790688731&amp;id=335935d2fd40cfa74e82f0a088ad5f9c&amp;url=http%3a%2f%2fwww.orthocuban.com%2fwp-content%2fuploads%2f2009%2f06%2fJude-Star-of-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905000"/>
            <a:ext cx="1733550" cy="181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Rape of Nanking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Dec. 1937</a:t>
            </a:r>
          </a:p>
          <a:p>
            <a:r>
              <a:rPr lang="en-US" dirty="0" smtClean="0"/>
              <a:t>300,000 dead in 6 weeks</a:t>
            </a:r>
          </a:p>
          <a:p>
            <a:r>
              <a:rPr lang="en-US" dirty="0" smtClean="0"/>
              <a:t>Japan denies genocide to this day</a:t>
            </a:r>
            <a:endParaRPr lang="en-US" dirty="0"/>
          </a:p>
        </p:txBody>
      </p:sp>
      <p:pic>
        <p:nvPicPr>
          <p:cNvPr id="48130" name="Picture 2" descr="http://ts4.mm.bing.net/images/thumbnail.aspx?q=634562751223&amp;id=59726a104d84c93848a4372a393946a7&amp;url=http%3a%2f%2fww2db.com%2fimages%2fbattle_nanjin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947886" cy="2590800"/>
          </a:xfrm>
          <a:prstGeom prst="rect">
            <a:avLst/>
          </a:prstGeom>
          <a:noFill/>
        </p:spPr>
      </p:pic>
      <p:pic>
        <p:nvPicPr>
          <p:cNvPr id="48132" name="Picture 4" descr="http://ts4.mm.bing.net/images/thumbnail.aspx?q=583318636651&amp;id=c7f997fddf6696abe1a5ed1ac8311686&amp;url=http%3a%2f%2fwww.chinadaily.com.cn%2fenglish%2fdoc%2f2005-06%2f13%2fxin_5806020609319331609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771900"/>
            <a:ext cx="2105025" cy="2857500"/>
          </a:xfrm>
          <a:prstGeom prst="rect">
            <a:avLst/>
          </a:prstGeom>
          <a:noFill/>
        </p:spPr>
      </p:pic>
      <p:pic>
        <p:nvPicPr>
          <p:cNvPr id="48136" name="Picture 8" descr="http://upload.wikimedia.org/wikipedia/commons/thumb/2/2a/Chinese_head%2C_Nanking_massacre.JPG/220px-Chinese_head%2C_Nanking_massac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290" y="4419600"/>
            <a:ext cx="236271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/>
          <a:lstStyle/>
          <a:p>
            <a:r>
              <a:rPr lang="en-US" dirty="0" smtClean="0"/>
              <a:t>8 Steps Genocide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Classification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Symbolization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Dehumanization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Organization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Polarization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Preparation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Extermination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Denial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Rwandan Genocide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sbs.com.au/news/resize/index/id/40622/w/450/h/338/jpeg/Rawanda_genocide_remains_0608_A_getty_1217975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038600" cy="3033437"/>
          </a:xfrm>
          <a:prstGeom prst="rect">
            <a:avLst/>
          </a:prstGeom>
          <a:noFill/>
        </p:spPr>
      </p:pic>
      <p:pic>
        <p:nvPicPr>
          <p:cNvPr id="21510" name="Picture 6" descr="http://www.hararetribune.com/images/stories/World/Africa/rwandad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8550"/>
            <a:ext cx="4572000" cy="3219450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c/c8/Rwandan_Genocide_Murambi_bod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160" y="3352800"/>
            <a:ext cx="4559840" cy="3429000"/>
          </a:xfrm>
          <a:prstGeom prst="rect">
            <a:avLst/>
          </a:prstGeom>
          <a:noFill/>
        </p:spPr>
      </p:pic>
      <p:pic>
        <p:nvPicPr>
          <p:cNvPr id="21508" name="Picture 4" descr="http://2.bp.blogspot.com/_hcNKiPM2OBo/SJsHBlceatI/AAAAAAAABFo/GAZLfedVUIE/s400/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143001"/>
            <a:ext cx="3276600" cy="2840546"/>
          </a:xfrm>
          <a:prstGeom prst="rect">
            <a:avLst/>
          </a:prstGeom>
          <a:noFill/>
        </p:spPr>
      </p:pic>
      <p:pic>
        <p:nvPicPr>
          <p:cNvPr id="21514" name="Picture 10" descr="http://d.yimg.com/bg/p/090407/afp/iphoto_1239114060563-3-0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14300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Rwandan Genocide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1994</a:t>
            </a:r>
          </a:p>
          <a:p>
            <a:r>
              <a:rPr lang="en-US" dirty="0" smtClean="0"/>
              <a:t>800,000 dead o/ course 100 days</a:t>
            </a:r>
          </a:p>
          <a:p>
            <a:r>
              <a:rPr lang="en-US" dirty="0" smtClean="0"/>
              <a:t>Hutu killed Tutsis &amp; moderate Hutu</a:t>
            </a:r>
            <a:endParaRPr lang="en-US" dirty="0"/>
          </a:p>
        </p:txBody>
      </p:sp>
      <p:pic>
        <p:nvPicPr>
          <p:cNvPr id="7" name="Picture 2" descr="Location of Rwanda">
            <a:hlinkClick r:id="rId2" tooltip="Location of Rwand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1933 Hitler becomes Chancellor</a:t>
            </a:r>
            <a:endParaRPr lang="en-US" dirty="0"/>
          </a:p>
        </p:txBody>
      </p:sp>
      <p:pic>
        <p:nvPicPr>
          <p:cNvPr id="17412" name="Picture 4" descr="http://ivarfjeld.files.wordpress.com/2009/06/1195_hitler_und_hindenbur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09600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1934 Italy invades Ethiopia</a:t>
            </a:r>
            <a:endParaRPr lang="en-US" dirty="0"/>
          </a:p>
        </p:txBody>
      </p:sp>
      <p:pic>
        <p:nvPicPr>
          <p:cNvPr id="18434" name="Picture 2" descr="http://www.xtimeline.com/__UserPic_Large/74720/evt110113203200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4951244" cy="3581400"/>
          </a:xfrm>
          <a:prstGeom prst="rect">
            <a:avLst/>
          </a:prstGeom>
          <a:noFill/>
        </p:spPr>
      </p:pic>
      <p:pic>
        <p:nvPicPr>
          <p:cNvPr id="18436" name="Picture 4" descr="http://ts1.mm.bing.net/images/thumbnail.aspx?q=847580497824&amp;id=8fc5ec2505db1bd0a63b7e6c3b05da8d&amp;url=http%3a%2f%2fwww.worldofcultures.org%2f1024%2fafrica%2fAfrica%2520Maps%2fethiop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0"/>
            <a:ext cx="25622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/>
          <a:lstStyle/>
          <a:p>
            <a:r>
              <a:rPr lang="en-US" dirty="0" smtClean="0"/>
              <a:t>1935 American Neutrality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 vows to stay neutral in future wars</a:t>
            </a:r>
          </a:p>
          <a:p>
            <a:r>
              <a:rPr lang="en-US" dirty="0" smtClean="0"/>
              <a:t>American Isolationism</a:t>
            </a:r>
          </a:p>
          <a:p>
            <a:r>
              <a:rPr lang="en-US" dirty="0" smtClean="0"/>
              <a:t>Couldn’t…</a:t>
            </a:r>
          </a:p>
          <a:p>
            <a:pPr lvl="1"/>
            <a:r>
              <a:rPr lang="en-US" dirty="0" smtClean="0"/>
              <a:t>Give loans</a:t>
            </a:r>
          </a:p>
          <a:p>
            <a:pPr lvl="1"/>
            <a:r>
              <a:rPr lang="en-US" dirty="0" smtClean="0"/>
              <a:t>Sail on ships</a:t>
            </a:r>
          </a:p>
          <a:p>
            <a:pPr lvl="1"/>
            <a:r>
              <a:rPr lang="en-US" dirty="0" smtClean="0"/>
              <a:t>Have ships enter</a:t>
            </a:r>
          </a:p>
          <a:p>
            <a:pPr lvl="1">
              <a:buNone/>
            </a:pPr>
            <a:r>
              <a:rPr lang="en-US" sz="2800" dirty="0" smtClean="0"/>
              <a:t>Any warring countries!</a:t>
            </a:r>
          </a:p>
        </p:txBody>
      </p:sp>
      <p:pic>
        <p:nvPicPr>
          <p:cNvPr id="19458" name="Picture 2" descr="http://staff.imsa.edu/socsci/jvictory/help_07/exexmplary_10/tu_09_4/isolation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63994"/>
            <a:ext cx="3867150" cy="494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1936 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B/w:</a:t>
            </a:r>
          </a:p>
          <a:p>
            <a:pPr lvl="1"/>
            <a:r>
              <a:rPr lang="en-US" dirty="0" smtClean="0"/>
              <a:t>Nationalist</a:t>
            </a:r>
          </a:p>
          <a:p>
            <a:pPr lvl="2"/>
            <a:r>
              <a:rPr lang="en-US" dirty="0" smtClean="0"/>
              <a:t>Fascist </a:t>
            </a:r>
            <a:r>
              <a:rPr lang="en-US" dirty="0" err="1" smtClean="0"/>
              <a:t>Falange</a:t>
            </a:r>
            <a:r>
              <a:rPr lang="en-US" dirty="0" smtClean="0"/>
              <a:t> Party</a:t>
            </a:r>
          </a:p>
          <a:p>
            <a:pPr lvl="2"/>
            <a:r>
              <a:rPr lang="en-US" dirty="0" smtClean="0"/>
              <a:t>Leader Francisco Franco</a:t>
            </a:r>
          </a:p>
          <a:p>
            <a:pPr lvl="1"/>
            <a:r>
              <a:rPr lang="en-US" dirty="0" smtClean="0"/>
              <a:t>Loyalists</a:t>
            </a:r>
          </a:p>
          <a:p>
            <a:pPr lvl="2"/>
            <a:r>
              <a:rPr lang="en-US" dirty="0" smtClean="0"/>
              <a:t>Supp. of Republic</a:t>
            </a:r>
          </a:p>
          <a:p>
            <a:r>
              <a:rPr lang="en-US" dirty="0" smtClean="0"/>
              <a:t>Dress Rehearsal WWII</a:t>
            </a:r>
          </a:p>
          <a:p>
            <a:pPr lvl="1"/>
            <a:r>
              <a:rPr lang="en-US" dirty="0" smtClean="0"/>
              <a:t>Hitler &amp; Mussolini supp. Nationalists</a:t>
            </a:r>
          </a:p>
          <a:p>
            <a:pPr lvl="1"/>
            <a:r>
              <a:rPr lang="en-US" dirty="0" smtClean="0"/>
              <a:t>GB, France, US supp. Loyalists</a:t>
            </a:r>
          </a:p>
          <a:p>
            <a:r>
              <a:rPr lang="en-US" dirty="0" smtClean="0"/>
              <a:t>Nationalists Win!!!</a:t>
            </a:r>
          </a:p>
          <a:p>
            <a:pPr lvl="2"/>
            <a:endParaRPr lang="en-US" dirty="0"/>
          </a:p>
        </p:txBody>
      </p:sp>
      <p:pic>
        <p:nvPicPr>
          <p:cNvPr id="20482" name="Picture 2" descr="http://www.rjgeib.com/heroes/unamuno/franc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74" y="304800"/>
            <a:ext cx="2524125" cy="31004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9" r="17348" b="6643"/>
          <a:stretch/>
        </p:blipFill>
        <p:spPr bwMode="auto">
          <a:xfrm>
            <a:off x="5181600" y="3657600"/>
            <a:ext cx="3763108" cy="29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1937 Am. Neutrality Acts Renewed</a:t>
            </a:r>
            <a:endParaRPr lang="en-US" dirty="0"/>
          </a:p>
        </p:txBody>
      </p:sp>
      <p:pic>
        <p:nvPicPr>
          <p:cNvPr id="21506" name="Picture 2" descr="http://ts2.mm.bing.net/images/thumbnail.aspx?q=846454402333&amp;id=e5debfdc4e3d98290284b53497aab510&amp;url=http%3a%2f%2fblogs.the-american-interest.com%2fwrm%2ffiles%2f2010%2f03%2fNeutrality_Act_Theodore_Gei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4953000" cy="477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38"/>
            <a:ext cx="8229600" cy="1251062"/>
          </a:xfrm>
        </p:spPr>
        <p:txBody>
          <a:bodyPr/>
          <a:lstStyle/>
          <a:p>
            <a:r>
              <a:rPr lang="en-US" dirty="0" smtClean="0"/>
              <a:t>1936 Hitler invades Rhineland</a:t>
            </a:r>
            <a:endParaRPr lang="en-US" dirty="0"/>
          </a:p>
        </p:txBody>
      </p:sp>
      <p:pic>
        <p:nvPicPr>
          <p:cNvPr id="22530" name="Picture 2" descr="http://www.historyonthenet.com/Nazi_Germany/images/rhine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942" y="1905000"/>
            <a:ext cx="549305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4628</TotalTime>
  <Words>676</Words>
  <Application>Microsoft Office PowerPoint</Application>
  <PresentationFormat>On-screen Show (4:3)</PresentationFormat>
  <Paragraphs>148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The Gathering Storm and Outbreak WWII</vt:lpstr>
      <vt:lpstr>1928 The Kellogg-Briand Pact</vt:lpstr>
      <vt:lpstr>1931 Japan becomes Military State</vt:lpstr>
      <vt:lpstr>1933 Hitler becomes Chancellor</vt:lpstr>
      <vt:lpstr>1934 Italy invades Ethiopia</vt:lpstr>
      <vt:lpstr>1935 American Neutrality Acts</vt:lpstr>
      <vt:lpstr>1936 Spanish Civil War</vt:lpstr>
      <vt:lpstr>1937 Am. Neutrality Acts Renewed</vt:lpstr>
      <vt:lpstr>1936 Hitler invades Rhineland</vt:lpstr>
      <vt:lpstr>1936 Rome-Berlin Axis</vt:lpstr>
      <vt:lpstr>1936 Anti-Comintern Pact</vt:lpstr>
      <vt:lpstr>1937 Japan captures Beijing </vt:lpstr>
      <vt:lpstr>1938 Germany annexes Austria “The Anschluss”</vt:lpstr>
      <vt:lpstr>1938 The “Sudetenland Crisis”</vt:lpstr>
      <vt:lpstr>1938 Munich Conference</vt:lpstr>
      <vt:lpstr>1939 Japan controls ¼ China</vt:lpstr>
      <vt:lpstr>1939 Germany invades Czech.</vt:lpstr>
      <vt:lpstr>1939 Nazi-Soviet Pact</vt:lpstr>
      <vt:lpstr>1939 Am. Neutrality Acts Renewed</vt:lpstr>
      <vt:lpstr>Sept. 1st 1939 Germany invades Poland</vt:lpstr>
      <vt:lpstr>1940 Phony War Ends</vt:lpstr>
      <vt:lpstr>1940 Churchill becomes Prime Minister GB</vt:lpstr>
      <vt:lpstr>1940 Germany Invades Low Countries</vt:lpstr>
      <vt:lpstr>1940 Dunkirk Evacuation</vt:lpstr>
      <vt:lpstr>1940 Italy Declares War on GB and France</vt:lpstr>
      <vt:lpstr>1940 Hitler takes Paris, France</vt:lpstr>
      <vt:lpstr>1940 Battle of Britain</vt:lpstr>
      <vt:lpstr>1941 America’s Lend Lease Act</vt:lpstr>
      <vt:lpstr>1941 Atlantic Charter</vt:lpstr>
      <vt:lpstr>Dec. 7, 1941 Pearl Harbor</vt:lpstr>
      <vt:lpstr>Atrocities of WWII</vt:lpstr>
      <vt:lpstr>Never Again?</vt:lpstr>
      <vt:lpstr>The Holocaust: “Never  Again”</vt:lpstr>
      <vt:lpstr>Rape of Nanking</vt:lpstr>
      <vt:lpstr>8 Steps Genocide</vt:lpstr>
      <vt:lpstr>Rwandan Genocide</vt:lpstr>
      <vt:lpstr>Rwandan Genocide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Gathering Storm and Outbreak WWII</dc:title>
  <dc:creator>randyrhodes</dc:creator>
  <cp:lastModifiedBy>Administrator</cp:lastModifiedBy>
  <cp:revision>31</cp:revision>
  <cp:lastPrinted>2014-05-05T11:32:04Z</cp:lastPrinted>
  <dcterms:created xsi:type="dcterms:W3CDTF">2011-05-03T19:42:00Z</dcterms:created>
  <dcterms:modified xsi:type="dcterms:W3CDTF">2014-05-05T12:36:30Z</dcterms:modified>
</cp:coreProperties>
</file>