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70" r:id="rId3"/>
    <p:sldId id="257" r:id="rId4"/>
    <p:sldId id="269" r:id="rId5"/>
    <p:sldId id="258" r:id="rId6"/>
    <p:sldId id="259" r:id="rId7"/>
    <p:sldId id="260" r:id="rId8"/>
    <p:sldId id="261" r:id="rId9"/>
    <p:sldId id="263" r:id="rId10"/>
    <p:sldId id="264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3955383-D114-4D72-9A9C-3F57DAE58A1E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60FF85-BD6E-4544-8427-A8E64922CA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36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0DAE-5C8F-43FD-8596-12DC8A065B4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0DAE-5C8F-43FD-8596-12DC8A065B4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0DAE-5C8F-43FD-8596-12DC8A065B4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0DAE-5C8F-43FD-8596-12DC8A065B4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0DAE-5C8F-43FD-8596-12DC8A065B4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0DAE-5C8F-43FD-8596-12DC8A065B4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0DAE-5C8F-43FD-8596-12DC8A065B4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0DAE-5C8F-43FD-8596-12DC8A065B4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0DAE-5C8F-43FD-8596-12DC8A065B4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0DAE-5C8F-43FD-8596-12DC8A065B4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0DAE-5C8F-43FD-8596-12DC8A065B4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CD0DAE-5C8F-43FD-8596-12DC8A065B4C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7FBE37B-2C27-427E-B459-FACFA700B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the Restoration to Glorious Revolution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Section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Hobbes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Wrote the Leviathan</a:t>
            </a:r>
          </a:p>
          <a:p>
            <a:pPr lvl="1"/>
            <a:r>
              <a:rPr lang="en-US" dirty="0" smtClean="0"/>
              <a:t>Written as a reaction to what he saw during the English Civil War</a:t>
            </a:r>
          </a:p>
          <a:p>
            <a:pPr lvl="1"/>
            <a:r>
              <a:rPr lang="en-US" dirty="0" smtClean="0"/>
              <a:t>Biblical Story about a sea monster</a:t>
            </a:r>
          </a:p>
          <a:p>
            <a:r>
              <a:rPr lang="en-US" dirty="0" smtClean="0"/>
              <a:t>People were naturally cruel, greedy, selfish</a:t>
            </a:r>
          </a:p>
          <a:p>
            <a:pPr lvl="1"/>
            <a:r>
              <a:rPr lang="en-US" dirty="0" smtClean="0"/>
              <a:t>If not controlled, they would fight, rob, etc.</a:t>
            </a:r>
          </a:p>
          <a:p>
            <a:r>
              <a:rPr lang="en-US" dirty="0" smtClean="0"/>
              <a:t>To escape chaos- they enter into a </a:t>
            </a:r>
            <a:r>
              <a:rPr lang="en-US" u="sng" dirty="0" smtClean="0"/>
              <a:t>social</a:t>
            </a:r>
            <a:r>
              <a:rPr lang="en-US" dirty="0" smtClean="0"/>
              <a:t> </a:t>
            </a:r>
            <a:r>
              <a:rPr lang="en-US" u="sng" dirty="0" smtClean="0"/>
              <a:t>contract-</a:t>
            </a:r>
            <a:r>
              <a:rPr lang="en-US" dirty="0" smtClean="0"/>
              <a:t> people exchange individual liberty for group safety and social order</a:t>
            </a:r>
            <a:endParaRPr lang="en-US" u="sng" dirty="0" smtClean="0"/>
          </a:p>
          <a:p>
            <a:r>
              <a:rPr lang="en-US" dirty="0" smtClean="0"/>
              <a:t>Best Government was Absolute Monarchy</a:t>
            </a:r>
          </a:p>
          <a:p>
            <a:pPr algn="ctr">
              <a:buNone/>
            </a:pPr>
            <a:r>
              <a:rPr lang="en-US" b="1" dirty="0" smtClean="0"/>
              <a:t>“Dangers of Anarchy are far worse than the dangers of Tyranny”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Wrote </a:t>
            </a:r>
            <a:r>
              <a:rPr lang="en-US" i="1" dirty="0" smtClean="0"/>
              <a:t>Two Treaties of Government</a:t>
            </a:r>
          </a:p>
          <a:p>
            <a:r>
              <a:rPr lang="en-US" dirty="0" smtClean="0"/>
              <a:t>Argued that people were essentially good</a:t>
            </a:r>
          </a:p>
          <a:p>
            <a:r>
              <a:rPr lang="en-US" dirty="0" smtClean="0"/>
              <a:t>Best government was limited and accepted by all</a:t>
            </a:r>
          </a:p>
          <a:p>
            <a:pPr lvl="1"/>
            <a:r>
              <a:rPr lang="en-US" dirty="0" smtClean="0"/>
              <a:t>Rejected absolute monarchy</a:t>
            </a:r>
          </a:p>
          <a:p>
            <a:pPr lvl="1"/>
            <a:r>
              <a:rPr lang="en-US" smtClean="0"/>
              <a:t>STILL BELIEVED IN THE SOCIAL CONTRACT</a:t>
            </a:r>
            <a:endParaRPr lang="en-US" dirty="0" smtClean="0"/>
          </a:p>
          <a:p>
            <a:pPr lvl="1"/>
            <a:r>
              <a:rPr lang="en-US" dirty="0" smtClean="0"/>
              <a:t>Gov has a responsibility to the people it governs</a:t>
            </a:r>
          </a:p>
          <a:p>
            <a:pPr>
              <a:buNone/>
            </a:pPr>
            <a:r>
              <a:rPr lang="en-US" dirty="0" smtClean="0"/>
              <a:t>RADICAL IDEA</a:t>
            </a:r>
          </a:p>
          <a:p>
            <a:r>
              <a:rPr lang="en-US" dirty="0" smtClean="0"/>
              <a:t>If a government fails its obligations to the people it governs, then the people have the right to overthrow it!!</a:t>
            </a:r>
          </a:p>
          <a:p>
            <a:pPr>
              <a:buNone/>
            </a:pPr>
            <a:r>
              <a:rPr lang="en-US" dirty="0" smtClean="0"/>
              <a:t>SERIOUS IMPLICATIONS!!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</a:t>
            </a:r>
            <a:endParaRPr lang="en-US" dirty="0"/>
          </a:p>
        </p:txBody>
      </p:sp>
      <p:pic>
        <p:nvPicPr>
          <p:cNvPr id="4" name="Content Placeholder 3" descr="oliver_cromwell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18189" y="1981200"/>
            <a:ext cx="3825811" cy="5105986"/>
          </a:xfrm>
        </p:spPr>
      </p:pic>
      <p:sp>
        <p:nvSpPr>
          <p:cNvPr id="5" name="TextBox 4"/>
          <p:cNvSpPr txBox="1"/>
          <p:nvPr/>
        </p:nvSpPr>
        <p:spPr>
          <a:xfrm>
            <a:off x="304800" y="1600200"/>
            <a:ext cx="48006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What is your thesis statement?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Remember that the essay is only on the chart!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What happened during the English Civil War?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Who fought who?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Who is </a:t>
            </a:r>
            <a:r>
              <a:rPr lang="en-US" sz="2200" u="sng" dirty="0" smtClean="0"/>
              <a:t>Oliver Cromwell</a:t>
            </a:r>
            <a:r>
              <a:rPr lang="en-US" sz="2200" dirty="0" smtClean="0"/>
              <a:t>?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What was </a:t>
            </a:r>
            <a:r>
              <a:rPr lang="en-US" sz="2200" u="sng" dirty="0" smtClean="0"/>
              <a:t>Rump Parliament</a:t>
            </a:r>
            <a:r>
              <a:rPr lang="en-US" sz="2200" dirty="0" smtClean="0"/>
              <a:t>?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Commonwealth (republic)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Tried to create a constitution</a:t>
            </a:r>
          </a:p>
          <a:p>
            <a:pPr lvl="2">
              <a:buFont typeface="Arial" pitchFamily="34" charset="0"/>
              <a:buChar char="•"/>
            </a:pPr>
            <a:r>
              <a:rPr lang="en-US" sz="2200" dirty="0" smtClean="0"/>
              <a:t>Second try created the </a:t>
            </a:r>
            <a:r>
              <a:rPr lang="en-US" sz="2200" u="sng" dirty="0" smtClean="0"/>
              <a:t>Protectorate</a:t>
            </a:r>
          </a:p>
          <a:p>
            <a:pPr lvl="3">
              <a:buFont typeface="Arial" pitchFamily="34" charset="0"/>
              <a:buChar char="•"/>
            </a:pPr>
            <a:r>
              <a:rPr lang="en-US" sz="2200" dirty="0" smtClean="0"/>
              <a:t>Unpopular</a:t>
            </a:r>
          </a:p>
          <a:p>
            <a:pPr lvl="3">
              <a:buFont typeface="Arial" pitchFamily="34" charset="0"/>
              <a:buChar char="•"/>
            </a:pPr>
            <a:r>
              <a:rPr lang="en-US" sz="2200" dirty="0" smtClean="0"/>
              <a:t>Failed when Cromwell’s son lost control of the army</a:t>
            </a:r>
          </a:p>
          <a:p>
            <a:pPr lvl="3">
              <a:buFont typeface="Arial" pitchFamily="34" charset="0"/>
              <a:buChar char="•"/>
            </a:pPr>
            <a:endParaRPr lang="en-US" dirty="0" smtClean="0"/>
          </a:p>
          <a:p>
            <a:pPr lvl="2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 Restoration (Section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was the Restoration and what did Charles II do differently from his father?</a:t>
            </a:r>
          </a:p>
          <a:p>
            <a:pPr lvl="1"/>
            <a:r>
              <a:rPr lang="en-US" dirty="0" smtClean="0"/>
              <a:t>Restoring the English Monarchy</a:t>
            </a:r>
          </a:p>
          <a:p>
            <a:pPr lvl="1"/>
            <a:r>
              <a:rPr lang="en-US" dirty="0" smtClean="0"/>
              <a:t>Charles II avoided fights with Parliament when his policies met with opposition</a:t>
            </a:r>
          </a:p>
          <a:p>
            <a:pPr lvl="1"/>
            <a:r>
              <a:rPr lang="en-US" dirty="0" smtClean="0"/>
              <a:t>Met opposition with two areas:</a:t>
            </a:r>
          </a:p>
          <a:p>
            <a:pPr lvl="2"/>
            <a:r>
              <a:rPr lang="en-US" dirty="0" smtClean="0"/>
              <a:t>Trying to make an alliance with France to compete with the Dutch overseas</a:t>
            </a:r>
          </a:p>
          <a:p>
            <a:pPr lvl="2"/>
            <a:r>
              <a:rPr lang="en-US" dirty="0" smtClean="0"/>
              <a:t>Trying to increase religious toleration of Catholics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Charles II Dies</a:t>
            </a:r>
            <a:br>
              <a:rPr lang="en-US" dirty="0" smtClean="0"/>
            </a:br>
            <a:r>
              <a:rPr lang="en-US" dirty="0" smtClean="0"/>
              <a:t>- James II comes to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Worst possible replacement for Parliament</a:t>
            </a:r>
          </a:p>
          <a:p>
            <a:pPr lvl="1"/>
            <a:r>
              <a:rPr lang="en-US" dirty="0" smtClean="0"/>
              <a:t>James II is Catholic</a:t>
            </a:r>
          </a:p>
          <a:p>
            <a:pPr lvl="1"/>
            <a:r>
              <a:rPr lang="en-US" dirty="0" smtClean="0"/>
              <a:t>James II believed in Absolutism</a:t>
            </a:r>
          </a:p>
          <a:p>
            <a:pPr lvl="1"/>
            <a:r>
              <a:rPr lang="en-US" dirty="0" smtClean="0"/>
              <a:t>Not as flexible with Parliament in comparison with Charles II</a:t>
            </a:r>
          </a:p>
          <a:p>
            <a:r>
              <a:rPr lang="en-US" dirty="0" smtClean="0"/>
              <a:t>BIG QUESTION:</a:t>
            </a:r>
          </a:p>
          <a:p>
            <a:pPr lvl="1"/>
            <a:r>
              <a:rPr lang="en-US" dirty="0" smtClean="0"/>
              <a:t>Who would succeed James II? Another Catholic?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Political Parties Debate the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TORIES</a:t>
            </a:r>
          </a:p>
          <a:p>
            <a:pPr lvl="1"/>
            <a:r>
              <a:rPr lang="en-US" dirty="0" smtClean="0"/>
              <a:t>Tory means outlaw</a:t>
            </a:r>
          </a:p>
          <a:p>
            <a:pPr lvl="1"/>
            <a:r>
              <a:rPr lang="en-US" dirty="0" smtClean="0"/>
              <a:t>Supported the Anglican Church</a:t>
            </a:r>
          </a:p>
          <a:p>
            <a:pPr lvl="1"/>
            <a:r>
              <a:rPr lang="en-US" dirty="0" smtClean="0"/>
              <a:t>Wanted a monarchy, even if it is a catholic replacement</a:t>
            </a:r>
          </a:p>
          <a:p>
            <a:r>
              <a:rPr lang="en-US" dirty="0" smtClean="0"/>
              <a:t>Whigs</a:t>
            </a:r>
          </a:p>
          <a:p>
            <a:pPr lvl="1"/>
            <a:r>
              <a:rPr lang="en-US" dirty="0" smtClean="0"/>
              <a:t>Meant horse thief</a:t>
            </a:r>
          </a:p>
          <a:p>
            <a:pPr lvl="1"/>
            <a:r>
              <a:rPr lang="en-US" dirty="0" smtClean="0"/>
              <a:t>Wanted to deny the throne to James II’s son</a:t>
            </a:r>
          </a:p>
          <a:p>
            <a:pPr lvl="1"/>
            <a:r>
              <a:rPr lang="en-US" dirty="0" smtClean="0"/>
              <a:t>Wanted a strong Parliament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for Parliament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Parliament looks to James II’s daughter Mary (Protestant)</a:t>
            </a:r>
          </a:p>
          <a:p>
            <a:pPr lvl="1"/>
            <a:r>
              <a:rPr lang="en-US" dirty="0" smtClean="0"/>
              <a:t>Her husband William of Orange was Dutch</a:t>
            </a:r>
          </a:p>
          <a:p>
            <a:pPr lvl="1"/>
            <a:r>
              <a:rPr lang="en-US" dirty="0" smtClean="0"/>
              <a:t>With Parliament’s permission, he lead  the Dutch army to overthrow James II</a:t>
            </a:r>
          </a:p>
          <a:p>
            <a:pPr lvl="1"/>
            <a:r>
              <a:rPr lang="en-US" dirty="0" smtClean="0"/>
              <a:t>James II fled to France</a:t>
            </a:r>
          </a:p>
          <a:p>
            <a:pPr lvl="1"/>
            <a:r>
              <a:rPr lang="en-US" b="1" dirty="0" smtClean="0"/>
              <a:t>Glorious Revolution- </a:t>
            </a:r>
            <a:r>
              <a:rPr lang="en-US" dirty="0" smtClean="0"/>
              <a:t>bloodless transfer of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Huge debate that transpired during this time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Think about tonight…</a:t>
            </a:r>
          </a:p>
          <a:p>
            <a:r>
              <a:rPr lang="en-US" dirty="0" smtClean="0"/>
              <a:t>What do you think people are like in the </a:t>
            </a:r>
            <a:r>
              <a:rPr lang="en-US" b="1" i="1" dirty="0" smtClean="0"/>
              <a:t>State of Nature</a:t>
            </a:r>
            <a:r>
              <a:rPr lang="en-US" dirty="0" smtClean="0"/>
              <a:t>?</a:t>
            </a:r>
          </a:p>
          <a:p>
            <a:r>
              <a:rPr lang="en-US" dirty="0" smtClean="0"/>
              <a:t>If you take away government and law, what would people be like?</a:t>
            </a:r>
          </a:p>
          <a:p>
            <a:r>
              <a:rPr lang="en-US" dirty="0" smtClean="0"/>
              <a:t>Think about huge crowds in public places.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Day: Social Contract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736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Give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Obligations</a:t>
                      </a:r>
                      <a:endParaRPr lang="en-US" dirty="0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Government</a:t>
                      </a:r>
                    </a:p>
                    <a:p>
                      <a:pPr algn="ctr"/>
                      <a:r>
                        <a:rPr lang="en-US" dirty="0" smtClean="0"/>
                        <a:t>(NY Yankees)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Citizens</a:t>
                      </a:r>
                    </a:p>
                    <a:p>
                      <a:pPr algn="ctr"/>
                      <a:r>
                        <a:rPr lang="en-US" dirty="0" smtClean="0"/>
                        <a:t>(Derek</a:t>
                      </a:r>
                      <a:r>
                        <a:rPr lang="en-US" baseline="0" dirty="0" smtClean="0"/>
                        <a:t> Jeter)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9624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SOCIAL </a:t>
            </a:r>
            <a:r>
              <a:rPr lang="en-US" sz="3600" b="1" smtClean="0"/>
              <a:t>CONTRACT- </a:t>
            </a:r>
            <a:r>
              <a:rPr lang="en-US" sz="3600" smtClean="0"/>
              <a:t>an </a:t>
            </a:r>
            <a:r>
              <a:rPr lang="en-US" sz="3600" dirty="0" smtClean="0"/>
              <a:t>agreement by which people gave up their freedom to a powerful government in order to avoid chaos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Leviathan-</a:t>
            </a:r>
            <a:r>
              <a:rPr lang="en-US" dirty="0" smtClean="0"/>
              <a:t> Thomas Hobbes</a:t>
            </a:r>
            <a:endParaRPr lang="en-US" i="1" dirty="0"/>
          </a:p>
        </p:txBody>
      </p:sp>
      <p:pic>
        <p:nvPicPr>
          <p:cNvPr id="4" name="Content Placeholder 3" descr="2665689867_e6b5d0053f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371600"/>
            <a:ext cx="4800600" cy="73855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1850</TotalTime>
  <Words>498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Section 2</vt:lpstr>
      <vt:lpstr>Review:</vt:lpstr>
      <vt:lpstr>Next Step Restoration (Section 2)</vt:lpstr>
      <vt:lpstr>Charles II Dies - James II comes to power</vt:lpstr>
      <vt:lpstr>Political Parties Debate the Question</vt:lpstr>
      <vt:lpstr>Solution for Parliament</vt:lpstr>
      <vt:lpstr>Huge debate that transpired during this time period</vt:lpstr>
      <vt:lpstr>Word of the Day: Social Contract</vt:lpstr>
      <vt:lpstr>Leviathan- Thomas Hobbes</vt:lpstr>
      <vt:lpstr>Thomas Hobbes</vt:lpstr>
      <vt:lpstr>John Locke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</dc:title>
  <dc:creator>randyrhodes</dc:creator>
  <cp:lastModifiedBy>Administrator</cp:lastModifiedBy>
  <cp:revision>111</cp:revision>
  <dcterms:created xsi:type="dcterms:W3CDTF">2008-11-13T02:19:28Z</dcterms:created>
  <dcterms:modified xsi:type="dcterms:W3CDTF">2013-12-09T14:26:48Z</dcterms:modified>
</cp:coreProperties>
</file>