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69" r:id="rId3"/>
    <p:sldId id="258" r:id="rId4"/>
    <p:sldId id="256" r:id="rId5"/>
    <p:sldId id="270" r:id="rId6"/>
    <p:sldId id="259" r:id="rId7"/>
    <p:sldId id="260" r:id="rId8"/>
    <p:sldId id="261" r:id="rId9"/>
    <p:sldId id="262" r:id="rId10"/>
    <p:sldId id="263" r:id="rId11"/>
    <p:sldId id="264" r:id="rId12"/>
    <p:sldId id="265" r:id="rId13"/>
    <p:sldId id="266" r:id="rId14"/>
    <p:sldId id="268" r:id="rId15"/>
    <p:sldId id="27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387" autoAdjust="0"/>
  </p:normalViewPr>
  <p:slideViewPr>
    <p:cSldViewPr>
      <p:cViewPr>
        <p:scale>
          <a:sx n="81" d="100"/>
          <a:sy n="81" d="100"/>
        </p:scale>
        <p:origin x="-105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959DA-260D-48C2-99ED-F435721AAD30}" type="doc">
      <dgm:prSet loTypeId="urn:microsoft.com/office/officeart/2005/8/layout/hProcess9" loCatId="process" qsTypeId="urn:microsoft.com/office/officeart/2005/8/quickstyle/simple1" qsCatId="simple" csTypeId="urn:microsoft.com/office/officeart/2005/8/colors/accent1_2" csCatId="accent1" phldr="1"/>
      <dgm:spPr/>
    </dgm:pt>
    <dgm:pt modelId="{3F8000AE-B146-4C71-B55C-8926B4FA057B}">
      <dgm:prSet phldrT="[Text]" custT="1"/>
      <dgm:spPr/>
      <dgm:t>
        <a:bodyPr/>
        <a:lstStyle/>
        <a:p>
          <a:r>
            <a:rPr lang="en-US" sz="1600" u="sng" dirty="0" smtClean="0"/>
            <a:t>1500-1600</a:t>
          </a:r>
        </a:p>
        <a:p>
          <a:r>
            <a:rPr lang="en-US" sz="1600" dirty="0" smtClean="0"/>
            <a:t>-Renaissance </a:t>
          </a:r>
        </a:p>
        <a:p>
          <a:r>
            <a:rPr lang="en-US" sz="1600" dirty="0" smtClean="0"/>
            <a:t>-Reformation</a:t>
          </a:r>
        </a:p>
        <a:p>
          <a:r>
            <a:rPr lang="en-US" sz="1600" dirty="0" smtClean="0"/>
            <a:t>-Scientific Revolution</a:t>
          </a:r>
        </a:p>
        <a:p>
          <a:r>
            <a:rPr lang="en-US" sz="1600" dirty="0" smtClean="0"/>
            <a:t>-Exploration</a:t>
          </a:r>
        </a:p>
        <a:p>
          <a:r>
            <a:rPr lang="en-US" sz="1600" dirty="0" smtClean="0"/>
            <a:t>-Absolutism</a:t>
          </a:r>
        </a:p>
        <a:p>
          <a:r>
            <a:rPr lang="en-US" sz="1600" dirty="0" smtClean="0"/>
            <a:t>-Spain World Power</a:t>
          </a:r>
        </a:p>
        <a:p>
          <a:endParaRPr lang="en-US" sz="800" dirty="0"/>
        </a:p>
      </dgm:t>
    </dgm:pt>
    <dgm:pt modelId="{B17649EF-B2ED-4CE0-A50B-C3C9699F9419}" type="parTrans" cxnId="{CE888D03-50EC-43A3-9B67-D6916576300F}">
      <dgm:prSet/>
      <dgm:spPr/>
      <dgm:t>
        <a:bodyPr/>
        <a:lstStyle/>
        <a:p>
          <a:endParaRPr lang="en-US"/>
        </a:p>
      </dgm:t>
    </dgm:pt>
    <dgm:pt modelId="{4BF6FDF5-5A3E-4265-AF07-2C141D294DE3}" type="sibTrans" cxnId="{CE888D03-50EC-43A3-9B67-D6916576300F}">
      <dgm:prSet/>
      <dgm:spPr/>
      <dgm:t>
        <a:bodyPr/>
        <a:lstStyle/>
        <a:p>
          <a:endParaRPr lang="en-US"/>
        </a:p>
      </dgm:t>
    </dgm:pt>
    <dgm:pt modelId="{F15ADB39-5F7A-4059-82AE-B80BFCD8C996}">
      <dgm:prSet phldrT="[Text]" custT="1"/>
      <dgm:spPr/>
      <dgm:t>
        <a:bodyPr/>
        <a:lstStyle/>
        <a:p>
          <a:r>
            <a:rPr lang="en-US" sz="1600" u="sng" dirty="0" smtClean="0"/>
            <a:t>1600-1700</a:t>
          </a:r>
        </a:p>
        <a:p>
          <a:r>
            <a:rPr lang="en-US" sz="1600" dirty="0" smtClean="0"/>
            <a:t>-Colonization of New World</a:t>
          </a:r>
        </a:p>
        <a:p>
          <a:r>
            <a:rPr lang="en-US" sz="1600" dirty="0" smtClean="0"/>
            <a:t>-Mercantilism</a:t>
          </a:r>
        </a:p>
        <a:p>
          <a:r>
            <a:rPr lang="en-US" sz="1600" dirty="0" smtClean="0"/>
            <a:t>-Industrial Revolution Begins</a:t>
          </a:r>
        </a:p>
        <a:p>
          <a:r>
            <a:rPr lang="en-US" sz="1600" dirty="0" smtClean="0"/>
            <a:t>-Absolutism</a:t>
          </a:r>
        </a:p>
        <a:p>
          <a:r>
            <a:rPr lang="en-US" sz="1600" dirty="0" smtClean="0"/>
            <a:t>-England World Power</a:t>
          </a:r>
        </a:p>
        <a:p>
          <a:r>
            <a:rPr lang="en-US" sz="1600" dirty="0" smtClean="0"/>
            <a:t>-English  Civil War</a:t>
          </a:r>
          <a:endParaRPr lang="en-US" sz="1600" dirty="0"/>
        </a:p>
      </dgm:t>
    </dgm:pt>
    <dgm:pt modelId="{DCCDAB77-65B2-49E9-BB3F-F5C565C01DAF}" type="parTrans" cxnId="{57D341F6-FD7A-4776-BC93-DD61A82BFB1D}">
      <dgm:prSet/>
      <dgm:spPr/>
      <dgm:t>
        <a:bodyPr/>
        <a:lstStyle/>
        <a:p>
          <a:endParaRPr lang="en-US"/>
        </a:p>
      </dgm:t>
    </dgm:pt>
    <dgm:pt modelId="{360D4120-5399-45F5-B90C-DDFB8E26C0CD}" type="sibTrans" cxnId="{57D341F6-FD7A-4776-BC93-DD61A82BFB1D}">
      <dgm:prSet/>
      <dgm:spPr/>
      <dgm:t>
        <a:bodyPr/>
        <a:lstStyle/>
        <a:p>
          <a:endParaRPr lang="en-US"/>
        </a:p>
      </dgm:t>
    </dgm:pt>
    <dgm:pt modelId="{F7FC028F-1B1E-4972-A370-1B23D36D3317}">
      <dgm:prSet phldrT="[Text]" custT="1"/>
      <dgm:spPr/>
      <dgm:t>
        <a:bodyPr/>
        <a:lstStyle/>
        <a:p>
          <a:r>
            <a:rPr lang="en-US" sz="1600" u="sng" dirty="0" smtClean="0"/>
            <a:t>1700-1800</a:t>
          </a:r>
        </a:p>
        <a:p>
          <a:r>
            <a:rPr lang="en-US" sz="1600" dirty="0" smtClean="0"/>
            <a:t>-Age of Enlightenment</a:t>
          </a:r>
        </a:p>
        <a:p>
          <a:r>
            <a:rPr lang="en-US" sz="1600" dirty="0" smtClean="0"/>
            <a:t>-American Revolution</a:t>
          </a:r>
        </a:p>
        <a:p>
          <a:r>
            <a:rPr lang="en-US" sz="1600" dirty="0" smtClean="0"/>
            <a:t>-French Revolution</a:t>
          </a:r>
          <a:endParaRPr lang="en-US" sz="1600" dirty="0"/>
        </a:p>
      </dgm:t>
    </dgm:pt>
    <dgm:pt modelId="{EA88E8EA-3EDA-4AF2-AED6-5F4A850CD861}" type="parTrans" cxnId="{E5295449-8B5C-4650-9EC5-F8329E435852}">
      <dgm:prSet/>
      <dgm:spPr/>
      <dgm:t>
        <a:bodyPr/>
        <a:lstStyle/>
        <a:p>
          <a:endParaRPr lang="en-US"/>
        </a:p>
      </dgm:t>
    </dgm:pt>
    <dgm:pt modelId="{987E86C8-E97F-4A4E-A001-74628347B71F}" type="sibTrans" cxnId="{E5295449-8B5C-4650-9EC5-F8329E435852}">
      <dgm:prSet/>
      <dgm:spPr/>
      <dgm:t>
        <a:bodyPr/>
        <a:lstStyle/>
        <a:p>
          <a:endParaRPr lang="en-US"/>
        </a:p>
      </dgm:t>
    </dgm:pt>
    <dgm:pt modelId="{8565B5E3-1132-4A0D-845C-8BFE2251070E}">
      <dgm:prSet custT="1"/>
      <dgm:spPr/>
      <dgm:t>
        <a:bodyPr/>
        <a:lstStyle/>
        <a:p>
          <a:r>
            <a:rPr lang="en-US" sz="1600" u="sng" dirty="0" smtClean="0"/>
            <a:t>1800-1900</a:t>
          </a:r>
        </a:p>
        <a:p>
          <a:r>
            <a:rPr lang="en-US" sz="1600" dirty="0" smtClean="0"/>
            <a:t>-Age of Napoleon</a:t>
          </a:r>
        </a:p>
        <a:p>
          <a:r>
            <a:rPr lang="en-US" sz="1600" dirty="0" smtClean="0"/>
            <a:t>-Congress of Vienna</a:t>
          </a:r>
        </a:p>
        <a:p>
          <a:r>
            <a:rPr lang="en-US" sz="1600" dirty="0" smtClean="0"/>
            <a:t>-Life Centered Around Factory System</a:t>
          </a:r>
        </a:p>
        <a:p>
          <a:r>
            <a:rPr lang="en-US" sz="1600" dirty="0" smtClean="0"/>
            <a:t>-Rise of Capitalism and Socialism</a:t>
          </a:r>
        </a:p>
        <a:p>
          <a:r>
            <a:rPr lang="en-US" sz="1600" dirty="0" smtClean="0"/>
            <a:t>-Rise of Nationalism</a:t>
          </a:r>
        </a:p>
        <a:p>
          <a:r>
            <a:rPr lang="en-US" sz="1600" dirty="0" smtClean="0"/>
            <a:t>-Rise of Imperialism</a:t>
          </a:r>
        </a:p>
        <a:p>
          <a:endParaRPr lang="en-US" sz="1600" dirty="0"/>
        </a:p>
      </dgm:t>
    </dgm:pt>
    <dgm:pt modelId="{4E92D17A-920D-4E0F-800B-8CF5EF33C23D}" type="parTrans" cxnId="{B52111F1-60BC-4A9F-AC0C-A06E39518995}">
      <dgm:prSet/>
      <dgm:spPr/>
      <dgm:t>
        <a:bodyPr/>
        <a:lstStyle/>
        <a:p>
          <a:endParaRPr lang="en-US"/>
        </a:p>
      </dgm:t>
    </dgm:pt>
    <dgm:pt modelId="{4E68035A-CBE5-4A3D-A012-390E030FBF7A}" type="sibTrans" cxnId="{B52111F1-60BC-4A9F-AC0C-A06E39518995}">
      <dgm:prSet/>
      <dgm:spPr/>
      <dgm:t>
        <a:bodyPr/>
        <a:lstStyle/>
        <a:p>
          <a:endParaRPr lang="en-US"/>
        </a:p>
      </dgm:t>
    </dgm:pt>
    <dgm:pt modelId="{8061883C-8BCC-4171-A498-977B115DD3EC}">
      <dgm:prSet custT="1"/>
      <dgm:spPr/>
      <dgm:t>
        <a:bodyPr/>
        <a:lstStyle/>
        <a:p>
          <a:r>
            <a:rPr lang="en-US" sz="1600" u="sng" dirty="0" smtClean="0"/>
            <a:t>1900-2000</a:t>
          </a:r>
          <a:endParaRPr lang="en-US" sz="1600" u="none" dirty="0" smtClean="0"/>
        </a:p>
        <a:p>
          <a:r>
            <a:rPr lang="en-US" sz="1600" u="none" dirty="0" smtClean="0"/>
            <a:t>-WWI</a:t>
          </a:r>
        </a:p>
        <a:p>
          <a:r>
            <a:rPr lang="en-US" sz="1600" u="none" dirty="0" smtClean="0"/>
            <a:t>-WWII</a:t>
          </a:r>
        </a:p>
        <a:p>
          <a:r>
            <a:rPr lang="en-US" sz="1600" u="none" dirty="0" smtClean="0"/>
            <a:t>-Cold War</a:t>
          </a:r>
        </a:p>
        <a:p>
          <a:r>
            <a:rPr lang="en-US" sz="1600" u="none" dirty="0" smtClean="0"/>
            <a:t>-Nat. Movements Worldwide</a:t>
          </a:r>
        </a:p>
        <a:p>
          <a:r>
            <a:rPr lang="en-US" sz="1600" u="none" dirty="0" smtClean="0"/>
            <a:t>-1</a:t>
          </a:r>
          <a:r>
            <a:rPr lang="en-US" sz="1600" u="none" baseline="30000" dirty="0" smtClean="0"/>
            <a:t>st</a:t>
          </a:r>
          <a:r>
            <a:rPr lang="en-US" sz="1600" u="none" dirty="0" smtClean="0"/>
            <a:t> Gulf War</a:t>
          </a:r>
        </a:p>
        <a:p>
          <a:endParaRPr lang="en-US" sz="1400" dirty="0"/>
        </a:p>
      </dgm:t>
    </dgm:pt>
    <dgm:pt modelId="{B9C6768B-96B3-424B-A1D8-2AC0A6331063}" type="parTrans" cxnId="{51599019-6A0E-4417-B404-0B03A6C8E37D}">
      <dgm:prSet/>
      <dgm:spPr/>
    </dgm:pt>
    <dgm:pt modelId="{FDD9CE7E-3B1F-4084-9598-04A5F47FA09C}" type="sibTrans" cxnId="{51599019-6A0E-4417-B404-0B03A6C8E37D}">
      <dgm:prSet/>
      <dgm:spPr/>
    </dgm:pt>
    <dgm:pt modelId="{2F0281FD-D341-441C-982C-B306C5A43BB6}" type="pres">
      <dgm:prSet presAssocID="{154959DA-260D-48C2-99ED-F435721AAD30}" presName="CompostProcess" presStyleCnt="0">
        <dgm:presLayoutVars>
          <dgm:dir/>
          <dgm:resizeHandles val="exact"/>
        </dgm:presLayoutVars>
      </dgm:prSet>
      <dgm:spPr/>
    </dgm:pt>
    <dgm:pt modelId="{90E762B7-FF1D-4430-8003-35FF54055EA0}" type="pres">
      <dgm:prSet presAssocID="{154959DA-260D-48C2-99ED-F435721AAD30}" presName="arrow" presStyleLbl="bgShp" presStyleIdx="0" presStyleCnt="1"/>
      <dgm:spPr/>
    </dgm:pt>
    <dgm:pt modelId="{26359FD5-9E93-40DB-986B-B1A3E0B5DFE9}" type="pres">
      <dgm:prSet presAssocID="{154959DA-260D-48C2-99ED-F435721AAD30}" presName="linearProcess" presStyleCnt="0"/>
      <dgm:spPr/>
    </dgm:pt>
    <dgm:pt modelId="{A9837A64-B189-4613-811D-744CF6707AA0}" type="pres">
      <dgm:prSet presAssocID="{3F8000AE-B146-4C71-B55C-8926B4FA057B}" presName="textNode" presStyleLbl="node1" presStyleIdx="0" presStyleCnt="5" custScaleX="105052" custScaleY="173658">
        <dgm:presLayoutVars>
          <dgm:bulletEnabled val="1"/>
        </dgm:presLayoutVars>
      </dgm:prSet>
      <dgm:spPr/>
      <dgm:t>
        <a:bodyPr/>
        <a:lstStyle/>
        <a:p>
          <a:endParaRPr lang="en-US"/>
        </a:p>
      </dgm:t>
    </dgm:pt>
    <dgm:pt modelId="{4D1CF986-28CA-4A05-AA99-66CA55D35F1B}" type="pres">
      <dgm:prSet presAssocID="{4BF6FDF5-5A3E-4265-AF07-2C141D294DE3}" presName="sibTrans" presStyleCnt="0"/>
      <dgm:spPr/>
    </dgm:pt>
    <dgm:pt modelId="{347B38EE-0D26-483A-82C8-4E113D65FD6F}" type="pres">
      <dgm:prSet presAssocID="{F15ADB39-5F7A-4059-82AE-B80BFCD8C996}" presName="textNode" presStyleLbl="node1" presStyleIdx="1" presStyleCnt="5" custScaleX="125617" custScaleY="208052">
        <dgm:presLayoutVars>
          <dgm:bulletEnabled val="1"/>
        </dgm:presLayoutVars>
      </dgm:prSet>
      <dgm:spPr/>
      <dgm:t>
        <a:bodyPr/>
        <a:lstStyle/>
        <a:p>
          <a:endParaRPr lang="en-US"/>
        </a:p>
      </dgm:t>
    </dgm:pt>
    <dgm:pt modelId="{31AF3EE2-390F-4121-AE35-A4D7BA86C8F9}" type="pres">
      <dgm:prSet presAssocID="{360D4120-5399-45F5-B90C-DDFB8E26C0CD}" presName="sibTrans" presStyleCnt="0"/>
      <dgm:spPr/>
    </dgm:pt>
    <dgm:pt modelId="{7500280D-51DC-434A-913C-D8E83273B411}" type="pres">
      <dgm:prSet presAssocID="{F7FC028F-1B1E-4972-A370-1B23D36D3317}" presName="textNode" presStyleLbl="node1" presStyleIdx="2" presStyleCnt="5" custScaleX="108753" custScaleY="140864">
        <dgm:presLayoutVars>
          <dgm:bulletEnabled val="1"/>
        </dgm:presLayoutVars>
      </dgm:prSet>
      <dgm:spPr/>
      <dgm:t>
        <a:bodyPr/>
        <a:lstStyle/>
        <a:p>
          <a:endParaRPr lang="en-US"/>
        </a:p>
      </dgm:t>
    </dgm:pt>
    <dgm:pt modelId="{2EEFF783-88C2-4D7F-8EB2-D3902BA014CF}" type="pres">
      <dgm:prSet presAssocID="{987E86C8-E97F-4A4E-A001-74628347B71F}" presName="sibTrans" presStyleCnt="0"/>
      <dgm:spPr/>
    </dgm:pt>
    <dgm:pt modelId="{20F31E74-584A-4949-89B6-238CD8FF2014}" type="pres">
      <dgm:prSet presAssocID="{8565B5E3-1132-4A0D-845C-8BFE2251070E}" presName="textNode" presStyleLbl="node1" presStyleIdx="3" presStyleCnt="5" custScaleX="129084" custScaleY="250000">
        <dgm:presLayoutVars>
          <dgm:bulletEnabled val="1"/>
        </dgm:presLayoutVars>
      </dgm:prSet>
      <dgm:spPr/>
      <dgm:t>
        <a:bodyPr/>
        <a:lstStyle/>
        <a:p>
          <a:endParaRPr lang="en-US"/>
        </a:p>
      </dgm:t>
    </dgm:pt>
    <dgm:pt modelId="{3B352B53-FFCE-4669-BC66-75C1EE039070}" type="pres">
      <dgm:prSet presAssocID="{4E68035A-CBE5-4A3D-A012-390E030FBF7A}" presName="sibTrans" presStyleCnt="0"/>
      <dgm:spPr/>
    </dgm:pt>
    <dgm:pt modelId="{F6955AA7-ECF2-40CD-B57F-4243520FEEFB}" type="pres">
      <dgm:prSet presAssocID="{8061883C-8BCC-4171-A498-977B115DD3EC}" presName="textNode" presStyleLbl="node1" presStyleIdx="4" presStyleCnt="5" custScaleX="98525" custScaleY="173658">
        <dgm:presLayoutVars>
          <dgm:bulletEnabled val="1"/>
        </dgm:presLayoutVars>
      </dgm:prSet>
      <dgm:spPr/>
      <dgm:t>
        <a:bodyPr/>
        <a:lstStyle/>
        <a:p>
          <a:endParaRPr lang="en-US"/>
        </a:p>
      </dgm:t>
    </dgm:pt>
  </dgm:ptLst>
  <dgm:cxnLst>
    <dgm:cxn modelId="{E5295449-8B5C-4650-9EC5-F8329E435852}" srcId="{154959DA-260D-48C2-99ED-F435721AAD30}" destId="{F7FC028F-1B1E-4972-A370-1B23D36D3317}" srcOrd="2" destOrd="0" parTransId="{EA88E8EA-3EDA-4AF2-AED6-5F4A850CD861}" sibTransId="{987E86C8-E97F-4A4E-A001-74628347B71F}"/>
    <dgm:cxn modelId="{9CEDBAF3-2CDB-4DDF-A94E-1CC89B902C7C}" type="presOf" srcId="{8565B5E3-1132-4A0D-845C-8BFE2251070E}" destId="{20F31E74-584A-4949-89B6-238CD8FF2014}" srcOrd="0" destOrd="0" presId="urn:microsoft.com/office/officeart/2005/8/layout/hProcess9"/>
    <dgm:cxn modelId="{51599019-6A0E-4417-B404-0B03A6C8E37D}" srcId="{154959DA-260D-48C2-99ED-F435721AAD30}" destId="{8061883C-8BCC-4171-A498-977B115DD3EC}" srcOrd="4" destOrd="0" parTransId="{B9C6768B-96B3-424B-A1D8-2AC0A6331063}" sibTransId="{FDD9CE7E-3B1F-4084-9598-04A5F47FA09C}"/>
    <dgm:cxn modelId="{57D341F6-FD7A-4776-BC93-DD61A82BFB1D}" srcId="{154959DA-260D-48C2-99ED-F435721AAD30}" destId="{F15ADB39-5F7A-4059-82AE-B80BFCD8C996}" srcOrd="1" destOrd="0" parTransId="{DCCDAB77-65B2-49E9-BB3F-F5C565C01DAF}" sibTransId="{360D4120-5399-45F5-B90C-DDFB8E26C0CD}"/>
    <dgm:cxn modelId="{B52111F1-60BC-4A9F-AC0C-A06E39518995}" srcId="{154959DA-260D-48C2-99ED-F435721AAD30}" destId="{8565B5E3-1132-4A0D-845C-8BFE2251070E}" srcOrd="3" destOrd="0" parTransId="{4E92D17A-920D-4E0F-800B-8CF5EF33C23D}" sibTransId="{4E68035A-CBE5-4A3D-A012-390E030FBF7A}"/>
    <dgm:cxn modelId="{0B0060F7-5C4E-464C-BA54-9D8C571027EC}" type="presOf" srcId="{F7FC028F-1B1E-4972-A370-1B23D36D3317}" destId="{7500280D-51DC-434A-913C-D8E83273B411}" srcOrd="0" destOrd="0" presId="urn:microsoft.com/office/officeart/2005/8/layout/hProcess9"/>
    <dgm:cxn modelId="{92AD1996-3FF8-4F44-9729-6E0269ED5D5E}" type="presOf" srcId="{3F8000AE-B146-4C71-B55C-8926B4FA057B}" destId="{A9837A64-B189-4613-811D-744CF6707AA0}" srcOrd="0" destOrd="0" presId="urn:microsoft.com/office/officeart/2005/8/layout/hProcess9"/>
    <dgm:cxn modelId="{914050B8-A91B-47E4-8AB0-3ECCD75E05A0}" type="presOf" srcId="{8061883C-8BCC-4171-A498-977B115DD3EC}" destId="{F6955AA7-ECF2-40CD-B57F-4243520FEEFB}" srcOrd="0" destOrd="0" presId="urn:microsoft.com/office/officeart/2005/8/layout/hProcess9"/>
    <dgm:cxn modelId="{7E723AB5-CBDE-4FF6-9138-7DB1022ABB37}" type="presOf" srcId="{154959DA-260D-48C2-99ED-F435721AAD30}" destId="{2F0281FD-D341-441C-982C-B306C5A43BB6}" srcOrd="0" destOrd="0" presId="urn:microsoft.com/office/officeart/2005/8/layout/hProcess9"/>
    <dgm:cxn modelId="{A96D629C-F0B1-4F55-A1AA-2941A00065F2}" type="presOf" srcId="{F15ADB39-5F7A-4059-82AE-B80BFCD8C996}" destId="{347B38EE-0D26-483A-82C8-4E113D65FD6F}" srcOrd="0" destOrd="0" presId="urn:microsoft.com/office/officeart/2005/8/layout/hProcess9"/>
    <dgm:cxn modelId="{CE888D03-50EC-43A3-9B67-D6916576300F}" srcId="{154959DA-260D-48C2-99ED-F435721AAD30}" destId="{3F8000AE-B146-4C71-B55C-8926B4FA057B}" srcOrd="0" destOrd="0" parTransId="{B17649EF-B2ED-4CE0-A50B-C3C9699F9419}" sibTransId="{4BF6FDF5-5A3E-4265-AF07-2C141D294DE3}"/>
    <dgm:cxn modelId="{002CB93B-00DB-445B-B082-06FD3844401E}" type="presParOf" srcId="{2F0281FD-D341-441C-982C-B306C5A43BB6}" destId="{90E762B7-FF1D-4430-8003-35FF54055EA0}" srcOrd="0" destOrd="0" presId="urn:microsoft.com/office/officeart/2005/8/layout/hProcess9"/>
    <dgm:cxn modelId="{0E2625CD-5891-44E3-B37F-734C3C300F8B}" type="presParOf" srcId="{2F0281FD-D341-441C-982C-B306C5A43BB6}" destId="{26359FD5-9E93-40DB-986B-B1A3E0B5DFE9}" srcOrd="1" destOrd="0" presId="urn:microsoft.com/office/officeart/2005/8/layout/hProcess9"/>
    <dgm:cxn modelId="{136F8B89-B2FE-492A-AA24-ACEAEBB1EFD7}" type="presParOf" srcId="{26359FD5-9E93-40DB-986B-B1A3E0B5DFE9}" destId="{A9837A64-B189-4613-811D-744CF6707AA0}" srcOrd="0" destOrd="0" presId="urn:microsoft.com/office/officeart/2005/8/layout/hProcess9"/>
    <dgm:cxn modelId="{7688EDD6-3B46-451F-B7DA-7A756008A168}" type="presParOf" srcId="{26359FD5-9E93-40DB-986B-B1A3E0B5DFE9}" destId="{4D1CF986-28CA-4A05-AA99-66CA55D35F1B}" srcOrd="1" destOrd="0" presId="urn:microsoft.com/office/officeart/2005/8/layout/hProcess9"/>
    <dgm:cxn modelId="{F0F539B3-6835-41FA-89E7-C6E6E4DABD69}" type="presParOf" srcId="{26359FD5-9E93-40DB-986B-B1A3E0B5DFE9}" destId="{347B38EE-0D26-483A-82C8-4E113D65FD6F}" srcOrd="2" destOrd="0" presId="urn:microsoft.com/office/officeart/2005/8/layout/hProcess9"/>
    <dgm:cxn modelId="{F5B930C7-1688-4ADB-A774-710AB5A5A0FF}" type="presParOf" srcId="{26359FD5-9E93-40DB-986B-B1A3E0B5DFE9}" destId="{31AF3EE2-390F-4121-AE35-A4D7BA86C8F9}" srcOrd="3" destOrd="0" presId="urn:microsoft.com/office/officeart/2005/8/layout/hProcess9"/>
    <dgm:cxn modelId="{6E356EC2-C9C0-4649-8817-F71C3EB362F9}" type="presParOf" srcId="{26359FD5-9E93-40DB-986B-B1A3E0B5DFE9}" destId="{7500280D-51DC-434A-913C-D8E83273B411}" srcOrd="4" destOrd="0" presId="urn:microsoft.com/office/officeart/2005/8/layout/hProcess9"/>
    <dgm:cxn modelId="{DEE177A0-5A37-43C6-8F8B-D2D1D55C1A49}" type="presParOf" srcId="{26359FD5-9E93-40DB-986B-B1A3E0B5DFE9}" destId="{2EEFF783-88C2-4D7F-8EB2-D3902BA014CF}" srcOrd="5" destOrd="0" presId="urn:microsoft.com/office/officeart/2005/8/layout/hProcess9"/>
    <dgm:cxn modelId="{BC9B2011-4295-4B16-9FAD-5350B09C7B31}" type="presParOf" srcId="{26359FD5-9E93-40DB-986B-B1A3E0B5DFE9}" destId="{20F31E74-584A-4949-89B6-238CD8FF2014}" srcOrd="6" destOrd="0" presId="urn:microsoft.com/office/officeart/2005/8/layout/hProcess9"/>
    <dgm:cxn modelId="{495F42A2-0322-4E30-85E6-A58F482ED543}" type="presParOf" srcId="{26359FD5-9E93-40DB-986B-B1A3E0B5DFE9}" destId="{3B352B53-FFCE-4669-BC66-75C1EE039070}" srcOrd="7" destOrd="0" presId="urn:microsoft.com/office/officeart/2005/8/layout/hProcess9"/>
    <dgm:cxn modelId="{CC186EB5-BEE1-4CED-A4B8-D92D174FD7B6}" type="presParOf" srcId="{26359FD5-9E93-40DB-986B-B1A3E0B5DFE9}" destId="{F6955AA7-ECF2-40CD-B57F-4243520FEEF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45F664-70E2-40CC-A749-4E86727E8EE2}"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9217EF5A-0663-4602-AD23-043358BE22CB}">
      <dgm:prSet phldrT="[Text]" custT="1"/>
      <dgm:spPr/>
      <dgm:t>
        <a:bodyPr/>
        <a:lstStyle/>
        <a:p>
          <a:r>
            <a:rPr lang="en-US" sz="1800" b="1" dirty="0" smtClean="0"/>
            <a:t>Nationalism</a:t>
          </a:r>
          <a:endParaRPr lang="en-US" sz="1800" b="1" dirty="0"/>
        </a:p>
      </dgm:t>
    </dgm:pt>
    <dgm:pt modelId="{EB5E2928-4166-49E0-977A-BDE3E54BA67B}" type="parTrans" cxnId="{578FEBF1-3842-473F-A39B-E14D680C9DBF}">
      <dgm:prSet/>
      <dgm:spPr/>
      <dgm:t>
        <a:bodyPr/>
        <a:lstStyle/>
        <a:p>
          <a:endParaRPr lang="en-US"/>
        </a:p>
      </dgm:t>
    </dgm:pt>
    <dgm:pt modelId="{10229848-1E71-4FF5-B4ED-C58494080113}" type="sibTrans" cxnId="{578FEBF1-3842-473F-A39B-E14D680C9DBF}">
      <dgm:prSet/>
      <dgm:spPr/>
      <dgm:t>
        <a:bodyPr/>
        <a:lstStyle/>
        <a:p>
          <a:endParaRPr lang="en-US"/>
        </a:p>
      </dgm:t>
    </dgm:pt>
    <dgm:pt modelId="{B241708A-AF75-4DF6-8E06-012A0DA0FE96}">
      <dgm:prSet phldrT="[Text]"/>
      <dgm:spPr/>
      <dgm:t>
        <a:bodyPr/>
        <a:lstStyle/>
        <a:p>
          <a:r>
            <a:rPr lang="en-US" b="1" dirty="0" smtClean="0"/>
            <a:t>Imperialism</a:t>
          </a:r>
          <a:endParaRPr lang="en-US" b="1" dirty="0"/>
        </a:p>
      </dgm:t>
    </dgm:pt>
    <dgm:pt modelId="{A312BD86-2778-4EE5-A047-B704EC757118}" type="parTrans" cxnId="{3F26D7DB-FB06-4D81-A78D-AE23CCCAC1FF}">
      <dgm:prSet/>
      <dgm:spPr/>
      <dgm:t>
        <a:bodyPr/>
        <a:lstStyle/>
        <a:p>
          <a:endParaRPr lang="en-US"/>
        </a:p>
      </dgm:t>
    </dgm:pt>
    <dgm:pt modelId="{95370762-6D6B-4C8A-B506-BE89648FA7A1}" type="sibTrans" cxnId="{3F26D7DB-FB06-4D81-A78D-AE23CCCAC1FF}">
      <dgm:prSet/>
      <dgm:spPr/>
      <dgm:t>
        <a:bodyPr/>
        <a:lstStyle/>
        <a:p>
          <a:endParaRPr lang="en-US"/>
        </a:p>
      </dgm:t>
    </dgm:pt>
    <dgm:pt modelId="{DD2FD3BF-FB34-4580-B5F4-F53F49CB9C28}">
      <dgm:prSet phldrT="[Text]"/>
      <dgm:spPr/>
      <dgm:t>
        <a:bodyPr/>
        <a:lstStyle/>
        <a:p>
          <a:r>
            <a:rPr lang="en-US" b="1" dirty="0" smtClean="0"/>
            <a:t>Alliances</a:t>
          </a:r>
          <a:endParaRPr lang="en-US" b="1" dirty="0"/>
        </a:p>
      </dgm:t>
    </dgm:pt>
    <dgm:pt modelId="{B0FFD2E5-FFE6-47C9-923A-3E1C0349ED18}" type="parTrans" cxnId="{2551D625-49D0-4E11-8C90-CBEF02F0E416}">
      <dgm:prSet/>
      <dgm:spPr/>
      <dgm:t>
        <a:bodyPr/>
        <a:lstStyle/>
        <a:p>
          <a:endParaRPr lang="en-US"/>
        </a:p>
      </dgm:t>
    </dgm:pt>
    <dgm:pt modelId="{CA9895B9-3DFA-4EDF-AFDC-DE79AA988743}" type="sibTrans" cxnId="{2551D625-49D0-4E11-8C90-CBEF02F0E416}">
      <dgm:prSet/>
      <dgm:spPr/>
      <dgm:t>
        <a:bodyPr/>
        <a:lstStyle/>
        <a:p>
          <a:endParaRPr lang="en-US"/>
        </a:p>
      </dgm:t>
    </dgm:pt>
    <dgm:pt modelId="{6D62C898-161A-4F67-ADD5-3D1F023F97AE}">
      <dgm:prSet phldrT="[Text]"/>
      <dgm:spPr/>
      <dgm:t>
        <a:bodyPr/>
        <a:lstStyle/>
        <a:p>
          <a:r>
            <a:rPr lang="en-US" b="1" dirty="0" smtClean="0"/>
            <a:t>Militarism</a:t>
          </a:r>
          <a:endParaRPr lang="en-US" b="1" dirty="0"/>
        </a:p>
      </dgm:t>
    </dgm:pt>
    <dgm:pt modelId="{A5DA64F2-1348-4B56-89DC-8B5C7F5B031E}" type="parTrans" cxnId="{6792175B-8670-4408-AA93-12318A3C35F1}">
      <dgm:prSet/>
      <dgm:spPr/>
      <dgm:t>
        <a:bodyPr/>
        <a:lstStyle/>
        <a:p>
          <a:endParaRPr lang="en-US"/>
        </a:p>
      </dgm:t>
    </dgm:pt>
    <dgm:pt modelId="{D15C4F74-9087-4EC0-8D90-322CEC83A9FD}" type="sibTrans" cxnId="{6792175B-8670-4408-AA93-12318A3C35F1}">
      <dgm:prSet/>
      <dgm:spPr/>
      <dgm:t>
        <a:bodyPr/>
        <a:lstStyle/>
        <a:p>
          <a:endParaRPr lang="en-US"/>
        </a:p>
      </dgm:t>
    </dgm:pt>
    <dgm:pt modelId="{82FED9BE-185D-46CC-92FE-87E322F75522}" type="pres">
      <dgm:prSet presAssocID="{A845F664-70E2-40CC-A749-4E86727E8EE2}" presName="arrowDiagram" presStyleCnt="0">
        <dgm:presLayoutVars>
          <dgm:chMax val="5"/>
          <dgm:dir/>
          <dgm:resizeHandles val="exact"/>
        </dgm:presLayoutVars>
      </dgm:prSet>
      <dgm:spPr/>
      <dgm:t>
        <a:bodyPr/>
        <a:lstStyle/>
        <a:p>
          <a:endParaRPr lang="en-US"/>
        </a:p>
      </dgm:t>
    </dgm:pt>
    <dgm:pt modelId="{2CC93109-5844-4CDC-BAB7-360DBEF5F83B}" type="pres">
      <dgm:prSet presAssocID="{A845F664-70E2-40CC-A749-4E86727E8EE2}" presName="arrow" presStyleLbl="bgShp" presStyleIdx="0" presStyleCnt="1"/>
      <dgm:spPr/>
    </dgm:pt>
    <dgm:pt modelId="{C7AC66AD-92C3-407E-A6D3-68EBE384FD86}" type="pres">
      <dgm:prSet presAssocID="{A845F664-70E2-40CC-A749-4E86727E8EE2}" presName="arrowDiagram4" presStyleCnt="0"/>
      <dgm:spPr/>
    </dgm:pt>
    <dgm:pt modelId="{E9C63C86-9C39-444E-89D6-07AD84BDF6A4}" type="pres">
      <dgm:prSet presAssocID="{9217EF5A-0663-4602-AD23-043358BE22CB}" presName="bullet4a" presStyleLbl="node1" presStyleIdx="0" presStyleCnt="4"/>
      <dgm:spPr/>
    </dgm:pt>
    <dgm:pt modelId="{4B3A9CB8-A766-4B91-8962-10C5CCCF27C2}" type="pres">
      <dgm:prSet presAssocID="{9217EF5A-0663-4602-AD23-043358BE22CB}" presName="textBox4a" presStyleLbl="revTx" presStyleIdx="0" presStyleCnt="4" custScaleX="138565">
        <dgm:presLayoutVars>
          <dgm:bulletEnabled val="1"/>
        </dgm:presLayoutVars>
      </dgm:prSet>
      <dgm:spPr/>
      <dgm:t>
        <a:bodyPr/>
        <a:lstStyle/>
        <a:p>
          <a:endParaRPr lang="en-US"/>
        </a:p>
      </dgm:t>
    </dgm:pt>
    <dgm:pt modelId="{8C98AAC1-2875-4AE5-A39E-3093911B3807}" type="pres">
      <dgm:prSet presAssocID="{B241708A-AF75-4DF6-8E06-012A0DA0FE96}" presName="bullet4b" presStyleLbl="node1" presStyleIdx="1" presStyleCnt="4"/>
      <dgm:spPr/>
    </dgm:pt>
    <dgm:pt modelId="{C3349F5E-1274-463D-8966-9D25764902BD}" type="pres">
      <dgm:prSet presAssocID="{B241708A-AF75-4DF6-8E06-012A0DA0FE96}" presName="textBox4b" presStyleLbl="revTx" presStyleIdx="1" presStyleCnt="4">
        <dgm:presLayoutVars>
          <dgm:bulletEnabled val="1"/>
        </dgm:presLayoutVars>
      </dgm:prSet>
      <dgm:spPr/>
      <dgm:t>
        <a:bodyPr/>
        <a:lstStyle/>
        <a:p>
          <a:endParaRPr lang="en-US"/>
        </a:p>
      </dgm:t>
    </dgm:pt>
    <dgm:pt modelId="{1CA1DCE0-5531-4F2D-96AB-C69B5FD070D9}" type="pres">
      <dgm:prSet presAssocID="{DD2FD3BF-FB34-4580-B5F4-F53F49CB9C28}" presName="bullet4c" presStyleLbl="node1" presStyleIdx="2" presStyleCnt="4"/>
      <dgm:spPr/>
    </dgm:pt>
    <dgm:pt modelId="{A258CFEA-D74B-4829-AE46-44559726C988}" type="pres">
      <dgm:prSet presAssocID="{DD2FD3BF-FB34-4580-B5F4-F53F49CB9C28}" presName="textBox4c" presStyleLbl="revTx" presStyleIdx="2" presStyleCnt="4">
        <dgm:presLayoutVars>
          <dgm:bulletEnabled val="1"/>
        </dgm:presLayoutVars>
      </dgm:prSet>
      <dgm:spPr/>
      <dgm:t>
        <a:bodyPr/>
        <a:lstStyle/>
        <a:p>
          <a:endParaRPr lang="en-US"/>
        </a:p>
      </dgm:t>
    </dgm:pt>
    <dgm:pt modelId="{06318DF8-0B01-4669-A013-D8C3B42D3E5D}" type="pres">
      <dgm:prSet presAssocID="{6D62C898-161A-4F67-ADD5-3D1F023F97AE}" presName="bullet4d" presStyleLbl="node1" presStyleIdx="3" presStyleCnt="4"/>
      <dgm:spPr/>
    </dgm:pt>
    <dgm:pt modelId="{D87C8728-3064-48FF-B9A9-9F4368CACD88}" type="pres">
      <dgm:prSet presAssocID="{6D62C898-161A-4F67-ADD5-3D1F023F97AE}" presName="textBox4d" presStyleLbl="revTx" presStyleIdx="3" presStyleCnt="4">
        <dgm:presLayoutVars>
          <dgm:bulletEnabled val="1"/>
        </dgm:presLayoutVars>
      </dgm:prSet>
      <dgm:spPr/>
      <dgm:t>
        <a:bodyPr/>
        <a:lstStyle/>
        <a:p>
          <a:endParaRPr lang="en-US"/>
        </a:p>
      </dgm:t>
    </dgm:pt>
  </dgm:ptLst>
  <dgm:cxnLst>
    <dgm:cxn modelId="{410F4654-C820-45B2-A7A4-A6E875655DE9}" type="presOf" srcId="{A845F664-70E2-40CC-A749-4E86727E8EE2}" destId="{82FED9BE-185D-46CC-92FE-87E322F75522}" srcOrd="0" destOrd="0" presId="urn:microsoft.com/office/officeart/2005/8/layout/arrow2"/>
    <dgm:cxn modelId="{8493CCEE-CD99-4F9E-AC7A-11CF9CFC479B}" type="presOf" srcId="{6D62C898-161A-4F67-ADD5-3D1F023F97AE}" destId="{D87C8728-3064-48FF-B9A9-9F4368CACD88}" srcOrd="0" destOrd="0" presId="urn:microsoft.com/office/officeart/2005/8/layout/arrow2"/>
    <dgm:cxn modelId="{7CB5F983-5AFF-42BE-8861-25D8E255C7B3}" type="presOf" srcId="{B241708A-AF75-4DF6-8E06-012A0DA0FE96}" destId="{C3349F5E-1274-463D-8966-9D25764902BD}" srcOrd="0" destOrd="0" presId="urn:microsoft.com/office/officeart/2005/8/layout/arrow2"/>
    <dgm:cxn modelId="{5DA036E3-062B-49D1-B4DD-E022E7B1B248}" type="presOf" srcId="{DD2FD3BF-FB34-4580-B5F4-F53F49CB9C28}" destId="{A258CFEA-D74B-4829-AE46-44559726C988}" srcOrd="0" destOrd="0" presId="urn:microsoft.com/office/officeart/2005/8/layout/arrow2"/>
    <dgm:cxn modelId="{6792175B-8670-4408-AA93-12318A3C35F1}" srcId="{A845F664-70E2-40CC-A749-4E86727E8EE2}" destId="{6D62C898-161A-4F67-ADD5-3D1F023F97AE}" srcOrd="3" destOrd="0" parTransId="{A5DA64F2-1348-4B56-89DC-8B5C7F5B031E}" sibTransId="{D15C4F74-9087-4EC0-8D90-322CEC83A9FD}"/>
    <dgm:cxn modelId="{16C9DE0A-C700-413B-96BD-BB3EBCFFCCD4}" type="presOf" srcId="{9217EF5A-0663-4602-AD23-043358BE22CB}" destId="{4B3A9CB8-A766-4B91-8962-10C5CCCF27C2}" srcOrd="0" destOrd="0" presId="urn:microsoft.com/office/officeart/2005/8/layout/arrow2"/>
    <dgm:cxn modelId="{2551D625-49D0-4E11-8C90-CBEF02F0E416}" srcId="{A845F664-70E2-40CC-A749-4E86727E8EE2}" destId="{DD2FD3BF-FB34-4580-B5F4-F53F49CB9C28}" srcOrd="2" destOrd="0" parTransId="{B0FFD2E5-FFE6-47C9-923A-3E1C0349ED18}" sibTransId="{CA9895B9-3DFA-4EDF-AFDC-DE79AA988743}"/>
    <dgm:cxn modelId="{578FEBF1-3842-473F-A39B-E14D680C9DBF}" srcId="{A845F664-70E2-40CC-A749-4E86727E8EE2}" destId="{9217EF5A-0663-4602-AD23-043358BE22CB}" srcOrd="0" destOrd="0" parTransId="{EB5E2928-4166-49E0-977A-BDE3E54BA67B}" sibTransId="{10229848-1E71-4FF5-B4ED-C58494080113}"/>
    <dgm:cxn modelId="{3F26D7DB-FB06-4D81-A78D-AE23CCCAC1FF}" srcId="{A845F664-70E2-40CC-A749-4E86727E8EE2}" destId="{B241708A-AF75-4DF6-8E06-012A0DA0FE96}" srcOrd="1" destOrd="0" parTransId="{A312BD86-2778-4EE5-A047-B704EC757118}" sibTransId="{95370762-6D6B-4C8A-B506-BE89648FA7A1}"/>
    <dgm:cxn modelId="{C4C03D94-1258-47E6-8F76-67C2597AF8DF}" type="presParOf" srcId="{82FED9BE-185D-46CC-92FE-87E322F75522}" destId="{2CC93109-5844-4CDC-BAB7-360DBEF5F83B}" srcOrd="0" destOrd="0" presId="urn:microsoft.com/office/officeart/2005/8/layout/arrow2"/>
    <dgm:cxn modelId="{D703D4AF-B06B-4AA1-859C-99F750A8F43B}" type="presParOf" srcId="{82FED9BE-185D-46CC-92FE-87E322F75522}" destId="{C7AC66AD-92C3-407E-A6D3-68EBE384FD86}" srcOrd="1" destOrd="0" presId="urn:microsoft.com/office/officeart/2005/8/layout/arrow2"/>
    <dgm:cxn modelId="{42E8560D-19AD-412E-B68B-D59F8EB0C5DD}" type="presParOf" srcId="{C7AC66AD-92C3-407E-A6D3-68EBE384FD86}" destId="{E9C63C86-9C39-444E-89D6-07AD84BDF6A4}" srcOrd="0" destOrd="0" presId="urn:microsoft.com/office/officeart/2005/8/layout/arrow2"/>
    <dgm:cxn modelId="{F5B0C692-9671-4E5D-9886-4776A54EA76F}" type="presParOf" srcId="{C7AC66AD-92C3-407E-A6D3-68EBE384FD86}" destId="{4B3A9CB8-A766-4B91-8962-10C5CCCF27C2}" srcOrd="1" destOrd="0" presId="urn:microsoft.com/office/officeart/2005/8/layout/arrow2"/>
    <dgm:cxn modelId="{F3D4C74C-B661-481A-9716-488EBE2814C0}" type="presParOf" srcId="{C7AC66AD-92C3-407E-A6D3-68EBE384FD86}" destId="{8C98AAC1-2875-4AE5-A39E-3093911B3807}" srcOrd="2" destOrd="0" presId="urn:microsoft.com/office/officeart/2005/8/layout/arrow2"/>
    <dgm:cxn modelId="{D7AB8326-9FF8-4226-90E2-7D66656EDDD4}" type="presParOf" srcId="{C7AC66AD-92C3-407E-A6D3-68EBE384FD86}" destId="{C3349F5E-1274-463D-8966-9D25764902BD}" srcOrd="3" destOrd="0" presId="urn:microsoft.com/office/officeart/2005/8/layout/arrow2"/>
    <dgm:cxn modelId="{7919BEAE-1FAD-4C63-9548-CFA050FAFFB9}" type="presParOf" srcId="{C7AC66AD-92C3-407E-A6D3-68EBE384FD86}" destId="{1CA1DCE0-5531-4F2D-96AB-C69B5FD070D9}" srcOrd="4" destOrd="0" presId="urn:microsoft.com/office/officeart/2005/8/layout/arrow2"/>
    <dgm:cxn modelId="{C3687E13-3ADD-43D7-A412-012A7B56B5B6}" type="presParOf" srcId="{C7AC66AD-92C3-407E-A6D3-68EBE384FD86}" destId="{A258CFEA-D74B-4829-AE46-44559726C988}" srcOrd="5" destOrd="0" presId="urn:microsoft.com/office/officeart/2005/8/layout/arrow2"/>
    <dgm:cxn modelId="{6A6E1D9A-B21A-4B03-BAE6-2E9B88FE8427}" type="presParOf" srcId="{C7AC66AD-92C3-407E-A6D3-68EBE384FD86}" destId="{06318DF8-0B01-4669-A013-D8C3B42D3E5D}" srcOrd="6" destOrd="0" presId="urn:microsoft.com/office/officeart/2005/8/layout/arrow2"/>
    <dgm:cxn modelId="{9FA05A16-70D9-4BD0-B8F8-FDED0159CD2A}" type="presParOf" srcId="{C7AC66AD-92C3-407E-A6D3-68EBE384FD86}" destId="{D87C8728-3064-48FF-B9A9-9F4368CACD88}"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762B7-FF1D-4430-8003-35FF54055EA0}">
      <dsp:nvSpPr>
        <dsp:cNvPr id="0" name=""/>
        <dsp:cNvSpPr/>
      </dsp:nvSpPr>
      <dsp:spPr>
        <a:xfrm>
          <a:off x="668654" y="0"/>
          <a:ext cx="7578090" cy="399256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837A64-B189-4613-811D-744CF6707AA0}">
      <dsp:nvSpPr>
        <dsp:cNvPr id="0" name=""/>
        <dsp:cNvSpPr/>
      </dsp:nvSpPr>
      <dsp:spPr>
        <a:xfrm>
          <a:off x="1289" y="609600"/>
          <a:ext cx="1488173" cy="2773362"/>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1500-1600</a:t>
          </a:r>
        </a:p>
        <a:p>
          <a:pPr lvl="0" algn="ctr" defTabSz="711200">
            <a:lnSpc>
              <a:spcPct val="90000"/>
            </a:lnSpc>
            <a:spcBef>
              <a:spcPct val="0"/>
            </a:spcBef>
            <a:spcAft>
              <a:spcPct val="35000"/>
            </a:spcAft>
          </a:pPr>
          <a:r>
            <a:rPr lang="en-US" sz="1600" kern="1200" dirty="0" smtClean="0"/>
            <a:t>-Renaissance </a:t>
          </a:r>
        </a:p>
        <a:p>
          <a:pPr lvl="0" algn="ctr" defTabSz="711200">
            <a:lnSpc>
              <a:spcPct val="90000"/>
            </a:lnSpc>
            <a:spcBef>
              <a:spcPct val="0"/>
            </a:spcBef>
            <a:spcAft>
              <a:spcPct val="35000"/>
            </a:spcAft>
          </a:pPr>
          <a:r>
            <a:rPr lang="en-US" sz="1600" kern="1200" dirty="0" smtClean="0"/>
            <a:t>-Reformation</a:t>
          </a:r>
        </a:p>
        <a:p>
          <a:pPr lvl="0" algn="ctr" defTabSz="711200">
            <a:lnSpc>
              <a:spcPct val="90000"/>
            </a:lnSpc>
            <a:spcBef>
              <a:spcPct val="0"/>
            </a:spcBef>
            <a:spcAft>
              <a:spcPct val="35000"/>
            </a:spcAft>
          </a:pPr>
          <a:r>
            <a:rPr lang="en-US" sz="1600" kern="1200" dirty="0" smtClean="0"/>
            <a:t>-Scientific Revolution</a:t>
          </a:r>
        </a:p>
        <a:p>
          <a:pPr lvl="0" algn="ctr" defTabSz="711200">
            <a:lnSpc>
              <a:spcPct val="90000"/>
            </a:lnSpc>
            <a:spcBef>
              <a:spcPct val="0"/>
            </a:spcBef>
            <a:spcAft>
              <a:spcPct val="35000"/>
            </a:spcAft>
          </a:pPr>
          <a:r>
            <a:rPr lang="en-US" sz="1600" kern="1200" dirty="0" smtClean="0"/>
            <a:t>-Exploration</a:t>
          </a:r>
        </a:p>
        <a:p>
          <a:pPr lvl="0" algn="ctr" defTabSz="711200">
            <a:lnSpc>
              <a:spcPct val="90000"/>
            </a:lnSpc>
            <a:spcBef>
              <a:spcPct val="0"/>
            </a:spcBef>
            <a:spcAft>
              <a:spcPct val="35000"/>
            </a:spcAft>
          </a:pPr>
          <a:r>
            <a:rPr lang="en-US" sz="1600" kern="1200" dirty="0" smtClean="0"/>
            <a:t>-Absolutism</a:t>
          </a:r>
        </a:p>
        <a:p>
          <a:pPr lvl="0" algn="ctr" defTabSz="711200">
            <a:lnSpc>
              <a:spcPct val="90000"/>
            </a:lnSpc>
            <a:spcBef>
              <a:spcPct val="0"/>
            </a:spcBef>
            <a:spcAft>
              <a:spcPct val="35000"/>
            </a:spcAft>
          </a:pPr>
          <a:r>
            <a:rPr lang="en-US" sz="1600" kern="1200" dirty="0" smtClean="0"/>
            <a:t>-Spain World Power</a:t>
          </a:r>
        </a:p>
        <a:p>
          <a:pPr lvl="0" algn="ctr" defTabSz="711200">
            <a:lnSpc>
              <a:spcPct val="90000"/>
            </a:lnSpc>
            <a:spcBef>
              <a:spcPct val="0"/>
            </a:spcBef>
            <a:spcAft>
              <a:spcPct val="35000"/>
            </a:spcAft>
          </a:pPr>
          <a:endParaRPr lang="en-US" sz="800" kern="1200" dirty="0"/>
        </a:p>
      </dsp:txBody>
      <dsp:txXfrm>
        <a:off x="73936" y="682247"/>
        <a:ext cx="1342879" cy="2628068"/>
      </dsp:txXfrm>
    </dsp:sp>
    <dsp:sp modelId="{347B38EE-0D26-483A-82C8-4E113D65FD6F}">
      <dsp:nvSpPr>
        <dsp:cNvPr id="0" name=""/>
        <dsp:cNvSpPr/>
      </dsp:nvSpPr>
      <dsp:spPr>
        <a:xfrm>
          <a:off x="1709518" y="334960"/>
          <a:ext cx="1779498" cy="3322642"/>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1600-1700</a:t>
          </a:r>
        </a:p>
        <a:p>
          <a:pPr lvl="0" algn="ctr" defTabSz="711200">
            <a:lnSpc>
              <a:spcPct val="90000"/>
            </a:lnSpc>
            <a:spcBef>
              <a:spcPct val="0"/>
            </a:spcBef>
            <a:spcAft>
              <a:spcPct val="35000"/>
            </a:spcAft>
          </a:pPr>
          <a:r>
            <a:rPr lang="en-US" sz="1600" kern="1200" dirty="0" smtClean="0"/>
            <a:t>-Colonization of New World</a:t>
          </a:r>
        </a:p>
        <a:p>
          <a:pPr lvl="0" algn="ctr" defTabSz="711200">
            <a:lnSpc>
              <a:spcPct val="90000"/>
            </a:lnSpc>
            <a:spcBef>
              <a:spcPct val="0"/>
            </a:spcBef>
            <a:spcAft>
              <a:spcPct val="35000"/>
            </a:spcAft>
          </a:pPr>
          <a:r>
            <a:rPr lang="en-US" sz="1600" kern="1200" dirty="0" smtClean="0"/>
            <a:t>-Mercantilism</a:t>
          </a:r>
        </a:p>
        <a:p>
          <a:pPr lvl="0" algn="ctr" defTabSz="711200">
            <a:lnSpc>
              <a:spcPct val="90000"/>
            </a:lnSpc>
            <a:spcBef>
              <a:spcPct val="0"/>
            </a:spcBef>
            <a:spcAft>
              <a:spcPct val="35000"/>
            </a:spcAft>
          </a:pPr>
          <a:r>
            <a:rPr lang="en-US" sz="1600" kern="1200" dirty="0" smtClean="0"/>
            <a:t>-Industrial Revolution Begins</a:t>
          </a:r>
        </a:p>
        <a:p>
          <a:pPr lvl="0" algn="ctr" defTabSz="711200">
            <a:lnSpc>
              <a:spcPct val="90000"/>
            </a:lnSpc>
            <a:spcBef>
              <a:spcPct val="0"/>
            </a:spcBef>
            <a:spcAft>
              <a:spcPct val="35000"/>
            </a:spcAft>
          </a:pPr>
          <a:r>
            <a:rPr lang="en-US" sz="1600" kern="1200" dirty="0" smtClean="0"/>
            <a:t>-Absolutism</a:t>
          </a:r>
        </a:p>
        <a:p>
          <a:pPr lvl="0" algn="ctr" defTabSz="711200">
            <a:lnSpc>
              <a:spcPct val="90000"/>
            </a:lnSpc>
            <a:spcBef>
              <a:spcPct val="0"/>
            </a:spcBef>
            <a:spcAft>
              <a:spcPct val="35000"/>
            </a:spcAft>
          </a:pPr>
          <a:r>
            <a:rPr lang="en-US" sz="1600" kern="1200" dirty="0" smtClean="0"/>
            <a:t>-England World Power</a:t>
          </a:r>
        </a:p>
        <a:p>
          <a:pPr lvl="0" algn="ctr" defTabSz="711200">
            <a:lnSpc>
              <a:spcPct val="90000"/>
            </a:lnSpc>
            <a:spcBef>
              <a:spcPct val="0"/>
            </a:spcBef>
            <a:spcAft>
              <a:spcPct val="35000"/>
            </a:spcAft>
          </a:pPr>
          <a:r>
            <a:rPr lang="en-US" sz="1600" kern="1200" dirty="0" smtClean="0"/>
            <a:t>-English  Civil War</a:t>
          </a:r>
          <a:endParaRPr lang="en-US" sz="1600" kern="1200" dirty="0"/>
        </a:p>
      </dsp:txBody>
      <dsp:txXfrm>
        <a:off x="1796386" y="421828"/>
        <a:ext cx="1605762" cy="3148906"/>
      </dsp:txXfrm>
    </dsp:sp>
    <dsp:sp modelId="{7500280D-51DC-434A-913C-D8E83273B411}">
      <dsp:nvSpPr>
        <dsp:cNvPr id="0" name=""/>
        <dsp:cNvSpPr/>
      </dsp:nvSpPr>
      <dsp:spPr>
        <a:xfrm>
          <a:off x="3709072" y="871464"/>
          <a:ext cx="1540602" cy="2249633"/>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1700-1800</a:t>
          </a:r>
        </a:p>
        <a:p>
          <a:pPr lvl="0" algn="ctr" defTabSz="711200">
            <a:lnSpc>
              <a:spcPct val="90000"/>
            </a:lnSpc>
            <a:spcBef>
              <a:spcPct val="0"/>
            </a:spcBef>
            <a:spcAft>
              <a:spcPct val="35000"/>
            </a:spcAft>
          </a:pPr>
          <a:r>
            <a:rPr lang="en-US" sz="1600" kern="1200" dirty="0" smtClean="0"/>
            <a:t>-Age of Enlightenment</a:t>
          </a:r>
        </a:p>
        <a:p>
          <a:pPr lvl="0" algn="ctr" defTabSz="711200">
            <a:lnSpc>
              <a:spcPct val="90000"/>
            </a:lnSpc>
            <a:spcBef>
              <a:spcPct val="0"/>
            </a:spcBef>
            <a:spcAft>
              <a:spcPct val="35000"/>
            </a:spcAft>
          </a:pPr>
          <a:r>
            <a:rPr lang="en-US" sz="1600" kern="1200" dirty="0" smtClean="0"/>
            <a:t>-American Revolution</a:t>
          </a:r>
        </a:p>
        <a:p>
          <a:pPr lvl="0" algn="ctr" defTabSz="711200">
            <a:lnSpc>
              <a:spcPct val="90000"/>
            </a:lnSpc>
            <a:spcBef>
              <a:spcPct val="0"/>
            </a:spcBef>
            <a:spcAft>
              <a:spcPct val="35000"/>
            </a:spcAft>
          </a:pPr>
          <a:r>
            <a:rPr lang="en-US" sz="1600" kern="1200" dirty="0" smtClean="0"/>
            <a:t>-French Revolution</a:t>
          </a:r>
          <a:endParaRPr lang="en-US" sz="1600" kern="1200" dirty="0"/>
        </a:p>
      </dsp:txBody>
      <dsp:txXfrm>
        <a:off x="3784278" y="946670"/>
        <a:ext cx="1390190" cy="2099221"/>
      </dsp:txXfrm>
    </dsp:sp>
    <dsp:sp modelId="{20F31E74-584A-4949-89B6-238CD8FF2014}">
      <dsp:nvSpPr>
        <dsp:cNvPr id="0" name=""/>
        <dsp:cNvSpPr/>
      </dsp:nvSpPr>
      <dsp:spPr>
        <a:xfrm>
          <a:off x="5469730" y="0"/>
          <a:ext cx="1828612" cy="3992562"/>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1800-1900</a:t>
          </a:r>
        </a:p>
        <a:p>
          <a:pPr lvl="0" algn="ctr" defTabSz="711200">
            <a:lnSpc>
              <a:spcPct val="90000"/>
            </a:lnSpc>
            <a:spcBef>
              <a:spcPct val="0"/>
            </a:spcBef>
            <a:spcAft>
              <a:spcPct val="35000"/>
            </a:spcAft>
          </a:pPr>
          <a:r>
            <a:rPr lang="en-US" sz="1600" kern="1200" dirty="0" smtClean="0"/>
            <a:t>-Age of Napoleon</a:t>
          </a:r>
        </a:p>
        <a:p>
          <a:pPr lvl="0" algn="ctr" defTabSz="711200">
            <a:lnSpc>
              <a:spcPct val="90000"/>
            </a:lnSpc>
            <a:spcBef>
              <a:spcPct val="0"/>
            </a:spcBef>
            <a:spcAft>
              <a:spcPct val="35000"/>
            </a:spcAft>
          </a:pPr>
          <a:r>
            <a:rPr lang="en-US" sz="1600" kern="1200" dirty="0" smtClean="0"/>
            <a:t>-Congress of Vienna</a:t>
          </a:r>
        </a:p>
        <a:p>
          <a:pPr lvl="0" algn="ctr" defTabSz="711200">
            <a:lnSpc>
              <a:spcPct val="90000"/>
            </a:lnSpc>
            <a:spcBef>
              <a:spcPct val="0"/>
            </a:spcBef>
            <a:spcAft>
              <a:spcPct val="35000"/>
            </a:spcAft>
          </a:pPr>
          <a:r>
            <a:rPr lang="en-US" sz="1600" kern="1200" dirty="0" smtClean="0"/>
            <a:t>-Life Centered Around Factory System</a:t>
          </a:r>
        </a:p>
        <a:p>
          <a:pPr lvl="0" algn="ctr" defTabSz="711200">
            <a:lnSpc>
              <a:spcPct val="90000"/>
            </a:lnSpc>
            <a:spcBef>
              <a:spcPct val="0"/>
            </a:spcBef>
            <a:spcAft>
              <a:spcPct val="35000"/>
            </a:spcAft>
          </a:pPr>
          <a:r>
            <a:rPr lang="en-US" sz="1600" kern="1200" dirty="0" smtClean="0"/>
            <a:t>-Rise of Capitalism and Socialism</a:t>
          </a:r>
        </a:p>
        <a:p>
          <a:pPr lvl="0" algn="ctr" defTabSz="711200">
            <a:lnSpc>
              <a:spcPct val="90000"/>
            </a:lnSpc>
            <a:spcBef>
              <a:spcPct val="0"/>
            </a:spcBef>
            <a:spcAft>
              <a:spcPct val="35000"/>
            </a:spcAft>
          </a:pPr>
          <a:r>
            <a:rPr lang="en-US" sz="1600" kern="1200" dirty="0" smtClean="0"/>
            <a:t>-Rise of Nationalism</a:t>
          </a:r>
        </a:p>
        <a:p>
          <a:pPr lvl="0" algn="ctr" defTabSz="711200">
            <a:lnSpc>
              <a:spcPct val="90000"/>
            </a:lnSpc>
            <a:spcBef>
              <a:spcPct val="0"/>
            </a:spcBef>
            <a:spcAft>
              <a:spcPct val="35000"/>
            </a:spcAft>
          </a:pPr>
          <a:r>
            <a:rPr lang="en-US" sz="1600" kern="1200" dirty="0" smtClean="0"/>
            <a:t>-Rise of Imperialism</a:t>
          </a:r>
        </a:p>
        <a:p>
          <a:pPr lvl="0" algn="ctr" defTabSz="711200">
            <a:lnSpc>
              <a:spcPct val="90000"/>
            </a:lnSpc>
            <a:spcBef>
              <a:spcPct val="0"/>
            </a:spcBef>
            <a:spcAft>
              <a:spcPct val="35000"/>
            </a:spcAft>
          </a:pPr>
          <a:endParaRPr lang="en-US" sz="1600" kern="1200" dirty="0"/>
        </a:p>
      </dsp:txBody>
      <dsp:txXfrm>
        <a:off x="5558995" y="89265"/>
        <a:ext cx="1650082" cy="3814032"/>
      </dsp:txXfrm>
    </dsp:sp>
    <dsp:sp modelId="{F6955AA7-ECF2-40CD-B57F-4243520FEEFB}">
      <dsp:nvSpPr>
        <dsp:cNvPr id="0" name=""/>
        <dsp:cNvSpPr/>
      </dsp:nvSpPr>
      <dsp:spPr>
        <a:xfrm>
          <a:off x="7518398" y="609600"/>
          <a:ext cx="1395711" cy="2773362"/>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1900-2000</a:t>
          </a:r>
          <a:endParaRPr lang="en-US" sz="1600" u="none" kern="1200" dirty="0" smtClean="0"/>
        </a:p>
        <a:p>
          <a:pPr lvl="0" algn="ctr" defTabSz="711200">
            <a:lnSpc>
              <a:spcPct val="90000"/>
            </a:lnSpc>
            <a:spcBef>
              <a:spcPct val="0"/>
            </a:spcBef>
            <a:spcAft>
              <a:spcPct val="35000"/>
            </a:spcAft>
          </a:pPr>
          <a:r>
            <a:rPr lang="en-US" sz="1600" u="none" kern="1200" dirty="0" smtClean="0"/>
            <a:t>-WWI</a:t>
          </a:r>
        </a:p>
        <a:p>
          <a:pPr lvl="0" algn="ctr" defTabSz="711200">
            <a:lnSpc>
              <a:spcPct val="90000"/>
            </a:lnSpc>
            <a:spcBef>
              <a:spcPct val="0"/>
            </a:spcBef>
            <a:spcAft>
              <a:spcPct val="35000"/>
            </a:spcAft>
          </a:pPr>
          <a:r>
            <a:rPr lang="en-US" sz="1600" u="none" kern="1200" dirty="0" smtClean="0"/>
            <a:t>-WWII</a:t>
          </a:r>
        </a:p>
        <a:p>
          <a:pPr lvl="0" algn="ctr" defTabSz="711200">
            <a:lnSpc>
              <a:spcPct val="90000"/>
            </a:lnSpc>
            <a:spcBef>
              <a:spcPct val="0"/>
            </a:spcBef>
            <a:spcAft>
              <a:spcPct val="35000"/>
            </a:spcAft>
          </a:pPr>
          <a:r>
            <a:rPr lang="en-US" sz="1600" u="none" kern="1200" dirty="0" smtClean="0"/>
            <a:t>-Cold War</a:t>
          </a:r>
        </a:p>
        <a:p>
          <a:pPr lvl="0" algn="ctr" defTabSz="711200">
            <a:lnSpc>
              <a:spcPct val="90000"/>
            </a:lnSpc>
            <a:spcBef>
              <a:spcPct val="0"/>
            </a:spcBef>
            <a:spcAft>
              <a:spcPct val="35000"/>
            </a:spcAft>
          </a:pPr>
          <a:r>
            <a:rPr lang="en-US" sz="1600" u="none" kern="1200" dirty="0" smtClean="0"/>
            <a:t>-Nat. Movements Worldwide</a:t>
          </a:r>
        </a:p>
        <a:p>
          <a:pPr lvl="0" algn="ctr" defTabSz="711200">
            <a:lnSpc>
              <a:spcPct val="90000"/>
            </a:lnSpc>
            <a:spcBef>
              <a:spcPct val="0"/>
            </a:spcBef>
            <a:spcAft>
              <a:spcPct val="35000"/>
            </a:spcAft>
          </a:pPr>
          <a:r>
            <a:rPr lang="en-US" sz="1600" u="none" kern="1200" dirty="0" smtClean="0"/>
            <a:t>-1</a:t>
          </a:r>
          <a:r>
            <a:rPr lang="en-US" sz="1600" u="none" kern="1200" baseline="30000" dirty="0" smtClean="0"/>
            <a:t>st</a:t>
          </a:r>
          <a:r>
            <a:rPr lang="en-US" sz="1600" u="none" kern="1200" dirty="0" smtClean="0"/>
            <a:t> Gulf War</a:t>
          </a:r>
        </a:p>
        <a:p>
          <a:pPr lvl="0" algn="ctr" defTabSz="711200">
            <a:lnSpc>
              <a:spcPct val="90000"/>
            </a:lnSpc>
            <a:spcBef>
              <a:spcPct val="0"/>
            </a:spcBef>
            <a:spcAft>
              <a:spcPct val="35000"/>
            </a:spcAft>
          </a:pPr>
          <a:endParaRPr lang="en-US" sz="1400" kern="1200" dirty="0"/>
        </a:p>
      </dsp:txBody>
      <dsp:txXfrm>
        <a:off x="7586531" y="677733"/>
        <a:ext cx="1259445" cy="2637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93109-5844-4CDC-BAB7-360DBEF5F83B}">
      <dsp:nvSpPr>
        <dsp:cNvPr id="0" name=""/>
        <dsp:cNvSpPr/>
      </dsp:nvSpPr>
      <dsp:spPr>
        <a:xfrm>
          <a:off x="52069" y="0"/>
          <a:ext cx="6144260" cy="384016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C63C86-9C39-444E-89D6-07AD84BDF6A4}">
      <dsp:nvSpPr>
        <dsp:cNvPr id="0" name=""/>
        <dsp:cNvSpPr/>
      </dsp:nvSpPr>
      <dsp:spPr>
        <a:xfrm>
          <a:off x="657279" y="2855545"/>
          <a:ext cx="141317" cy="141317"/>
        </a:xfrm>
        <a:prstGeom prst="ellipse">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3A9CB8-A766-4B91-8962-10C5CCCF27C2}">
      <dsp:nvSpPr>
        <dsp:cNvPr id="0" name=""/>
        <dsp:cNvSpPr/>
      </dsp:nvSpPr>
      <dsp:spPr>
        <a:xfrm>
          <a:off x="525343" y="2926204"/>
          <a:ext cx="1455858" cy="913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881" tIns="0" rIns="0" bIns="0" numCol="1" spcCol="1270" anchor="t" anchorCtr="0">
          <a:noAutofit/>
        </a:bodyPr>
        <a:lstStyle/>
        <a:p>
          <a:pPr lvl="0" algn="l" defTabSz="800100">
            <a:lnSpc>
              <a:spcPct val="90000"/>
            </a:lnSpc>
            <a:spcBef>
              <a:spcPct val="0"/>
            </a:spcBef>
            <a:spcAft>
              <a:spcPct val="35000"/>
            </a:spcAft>
          </a:pPr>
          <a:r>
            <a:rPr lang="en-US" sz="1800" b="1" kern="1200" dirty="0" smtClean="0"/>
            <a:t>Nationalism</a:t>
          </a:r>
          <a:endParaRPr lang="en-US" sz="1800" b="1" kern="1200" dirty="0"/>
        </a:p>
      </dsp:txBody>
      <dsp:txXfrm>
        <a:off x="525343" y="2926204"/>
        <a:ext cx="1455858" cy="913958"/>
      </dsp:txXfrm>
    </dsp:sp>
    <dsp:sp modelId="{8C98AAC1-2875-4AE5-A39E-3093911B3807}">
      <dsp:nvSpPr>
        <dsp:cNvPr id="0" name=""/>
        <dsp:cNvSpPr/>
      </dsp:nvSpPr>
      <dsp:spPr>
        <a:xfrm>
          <a:off x="1655721" y="1962323"/>
          <a:ext cx="245770" cy="245770"/>
        </a:xfrm>
        <a:prstGeom prst="ellipse">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349F5E-1274-463D-8966-9D25764902BD}">
      <dsp:nvSpPr>
        <dsp:cNvPr id="0" name=""/>
        <dsp:cNvSpPr/>
      </dsp:nvSpPr>
      <dsp:spPr>
        <a:xfrm>
          <a:off x="1778606" y="2085208"/>
          <a:ext cx="1290294" cy="1754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229" tIns="0" rIns="0" bIns="0" numCol="1" spcCol="1270" anchor="t" anchorCtr="0">
          <a:noAutofit/>
        </a:bodyPr>
        <a:lstStyle/>
        <a:p>
          <a:pPr lvl="0" algn="l" defTabSz="800100">
            <a:lnSpc>
              <a:spcPct val="90000"/>
            </a:lnSpc>
            <a:spcBef>
              <a:spcPct val="0"/>
            </a:spcBef>
            <a:spcAft>
              <a:spcPct val="35000"/>
            </a:spcAft>
          </a:pPr>
          <a:r>
            <a:rPr lang="en-US" sz="1800" b="1" kern="1200" dirty="0" smtClean="0"/>
            <a:t>Imperialism</a:t>
          </a:r>
          <a:endParaRPr lang="en-US" sz="1800" b="1" kern="1200" dirty="0"/>
        </a:p>
      </dsp:txBody>
      <dsp:txXfrm>
        <a:off x="1778606" y="2085208"/>
        <a:ext cx="1290294" cy="1754954"/>
      </dsp:txXfrm>
    </dsp:sp>
    <dsp:sp modelId="{1CA1DCE0-5531-4F2D-96AB-C69B5FD070D9}">
      <dsp:nvSpPr>
        <dsp:cNvPr id="0" name=""/>
        <dsp:cNvSpPr/>
      </dsp:nvSpPr>
      <dsp:spPr>
        <a:xfrm>
          <a:off x="2930655" y="1304119"/>
          <a:ext cx="325645" cy="325645"/>
        </a:xfrm>
        <a:prstGeom prst="ellipse">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58CFEA-D74B-4829-AE46-44559726C988}">
      <dsp:nvSpPr>
        <dsp:cNvPr id="0" name=""/>
        <dsp:cNvSpPr/>
      </dsp:nvSpPr>
      <dsp:spPr>
        <a:xfrm>
          <a:off x="3093478" y="1466942"/>
          <a:ext cx="1290294" cy="2373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553" tIns="0" rIns="0" bIns="0" numCol="1" spcCol="1270" anchor="t" anchorCtr="0">
          <a:noAutofit/>
        </a:bodyPr>
        <a:lstStyle/>
        <a:p>
          <a:pPr lvl="0" algn="l" defTabSz="800100">
            <a:lnSpc>
              <a:spcPct val="90000"/>
            </a:lnSpc>
            <a:spcBef>
              <a:spcPct val="0"/>
            </a:spcBef>
            <a:spcAft>
              <a:spcPct val="35000"/>
            </a:spcAft>
          </a:pPr>
          <a:r>
            <a:rPr lang="en-US" sz="1800" b="1" kern="1200" dirty="0" smtClean="0"/>
            <a:t>Alliances</a:t>
          </a:r>
          <a:endParaRPr lang="en-US" sz="1800" b="1" kern="1200" dirty="0"/>
        </a:p>
      </dsp:txBody>
      <dsp:txXfrm>
        <a:off x="3093478" y="1466942"/>
        <a:ext cx="1290294" cy="2373220"/>
      </dsp:txXfrm>
    </dsp:sp>
    <dsp:sp modelId="{06318DF8-0B01-4669-A013-D8C3B42D3E5D}">
      <dsp:nvSpPr>
        <dsp:cNvPr id="0" name=""/>
        <dsp:cNvSpPr/>
      </dsp:nvSpPr>
      <dsp:spPr>
        <a:xfrm>
          <a:off x="4319258" y="868644"/>
          <a:ext cx="436242" cy="436242"/>
        </a:xfrm>
        <a:prstGeom prst="ellipse">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7C8728-3064-48FF-B9A9-9F4368CACD88}">
      <dsp:nvSpPr>
        <dsp:cNvPr id="0" name=""/>
        <dsp:cNvSpPr/>
      </dsp:nvSpPr>
      <dsp:spPr>
        <a:xfrm>
          <a:off x="4537379" y="1086766"/>
          <a:ext cx="1290294" cy="2753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156" tIns="0" rIns="0" bIns="0" numCol="1" spcCol="1270" anchor="t" anchorCtr="0">
          <a:noAutofit/>
        </a:bodyPr>
        <a:lstStyle/>
        <a:p>
          <a:pPr lvl="0" algn="l" defTabSz="800100">
            <a:lnSpc>
              <a:spcPct val="90000"/>
            </a:lnSpc>
            <a:spcBef>
              <a:spcPct val="0"/>
            </a:spcBef>
            <a:spcAft>
              <a:spcPct val="35000"/>
            </a:spcAft>
          </a:pPr>
          <a:r>
            <a:rPr lang="en-US" sz="1800" b="1" kern="1200" dirty="0" smtClean="0"/>
            <a:t>Militarism</a:t>
          </a:r>
          <a:endParaRPr lang="en-US" sz="1800" b="1" kern="1200" dirty="0"/>
        </a:p>
      </dsp:txBody>
      <dsp:txXfrm>
        <a:off x="4537379" y="1086766"/>
        <a:ext cx="1290294" cy="27533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812A7B9-DED2-49E7-97DE-94BDB353414D}" type="datetimeFigureOut">
              <a:rPr lang="en-US" smtClean="0"/>
              <a:pPr/>
              <a:t>2/24/2014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4FD3552-A657-4E8C-BFC7-8A2CF69DEA83}" type="slidenum">
              <a:rPr lang="en-US" smtClean="0"/>
              <a:pPr/>
              <a:t>‹#›</a:t>
            </a:fld>
            <a:endParaRPr lang="en-US"/>
          </a:p>
        </p:txBody>
      </p:sp>
    </p:spTree>
    <p:extLst>
      <p:ext uri="{BB962C8B-B14F-4D97-AF65-F5344CB8AC3E}">
        <p14:creationId xmlns:p14="http://schemas.microsoft.com/office/powerpoint/2010/main" val="1547806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9AE52F6-E2F6-41C1-9855-C1405F41097D}" type="datetimeFigureOut">
              <a:rPr lang="en-US" smtClean="0"/>
              <a:pPr/>
              <a:t>2/24/2014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989E406-5C19-43DD-AF5A-84DF0CA92161}" type="slidenum">
              <a:rPr lang="en-US" smtClean="0"/>
              <a:pPr/>
              <a:t>‹#›</a:t>
            </a:fld>
            <a:endParaRPr lang="en-US"/>
          </a:p>
        </p:txBody>
      </p:sp>
    </p:spTree>
    <p:extLst>
      <p:ext uri="{BB962C8B-B14F-4D97-AF65-F5344CB8AC3E}">
        <p14:creationId xmlns:p14="http://schemas.microsoft.com/office/powerpoint/2010/main" val="103985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year did the United States achieve unification/independence? 1776!</a:t>
            </a:r>
          </a:p>
          <a:p>
            <a:endParaRPr lang="en-US" dirty="0" smtClean="0"/>
          </a:p>
          <a:p>
            <a:r>
              <a:rPr lang="en-US" dirty="0" smtClean="0"/>
              <a:t>With Italy we are looking at almost 100 years</a:t>
            </a:r>
            <a:r>
              <a:rPr lang="en-US" baseline="0" dirty="0" smtClean="0"/>
              <a:t> later!</a:t>
            </a:r>
          </a:p>
          <a:p>
            <a:endParaRPr lang="en-US" baseline="0" dirty="0" smtClean="0"/>
          </a:p>
          <a:p>
            <a:r>
              <a:rPr lang="en-US" baseline="0" dirty="0" smtClean="0"/>
              <a:t>In the United States at this time Lincoln has been elected president and South Carolina has secede from the Union and the Civil War is looming in the near future.  Argument could be made that it is not the </a:t>
            </a:r>
          </a:p>
        </p:txBody>
      </p:sp>
      <p:sp>
        <p:nvSpPr>
          <p:cNvPr id="4" name="Slide Number Placeholder 3"/>
          <p:cNvSpPr>
            <a:spLocks noGrp="1"/>
          </p:cNvSpPr>
          <p:nvPr>
            <p:ph type="sldNum" sz="quarter" idx="10"/>
          </p:nvPr>
        </p:nvSpPr>
        <p:spPr/>
        <p:txBody>
          <a:bodyPr/>
          <a:lstStyle/>
          <a:p>
            <a:fld id="{2989E406-5C19-43DD-AF5A-84DF0CA92161}" type="slidenum">
              <a:rPr lang="en-US" smtClean="0"/>
              <a:pPr/>
              <a:t>6</a:t>
            </a:fld>
            <a:endParaRPr lang="en-US"/>
          </a:p>
        </p:txBody>
      </p:sp>
    </p:spTree>
    <p:extLst>
      <p:ext uri="{BB962C8B-B14F-4D97-AF65-F5344CB8AC3E}">
        <p14:creationId xmlns:p14="http://schemas.microsoft.com/office/powerpoint/2010/main" val="1572223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Nationalism-</a:t>
            </a:r>
            <a:r>
              <a:rPr lang="en-US" baseline="0" dirty="0" smtClean="0"/>
              <a:t> </a:t>
            </a:r>
            <a:r>
              <a:rPr lang="en-US" sz="1200" b="0" kern="1200" dirty="0" smtClean="0">
                <a:solidFill>
                  <a:schemeClr val="tx1"/>
                </a:solidFill>
                <a:effectLst/>
                <a:latin typeface="+mn-lt"/>
                <a:ea typeface="+mn-ea"/>
                <a:cs typeface="+mn-cs"/>
              </a:rPr>
              <a:t>a feeling that people have of being loyal to and proud of their country often with the belief that it is better and more important than other countries</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What</a:t>
            </a:r>
            <a:r>
              <a:rPr lang="en-US" sz="1200" b="0" kern="1200" baseline="0" dirty="0" smtClean="0">
                <a:solidFill>
                  <a:schemeClr val="tx1"/>
                </a:solidFill>
                <a:effectLst/>
                <a:latin typeface="+mn-lt"/>
                <a:ea typeface="+mn-ea"/>
                <a:cs typeface="+mn-cs"/>
              </a:rPr>
              <a:t> do you make of the nicknames that are given to these Italians?</a:t>
            </a:r>
            <a:endParaRPr lang="en-US" dirty="0"/>
          </a:p>
        </p:txBody>
      </p:sp>
      <p:sp>
        <p:nvSpPr>
          <p:cNvPr id="4" name="Slide Number Placeholder 3"/>
          <p:cNvSpPr>
            <a:spLocks noGrp="1"/>
          </p:cNvSpPr>
          <p:nvPr>
            <p:ph type="sldNum" sz="quarter" idx="10"/>
          </p:nvPr>
        </p:nvSpPr>
        <p:spPr/>
        <p:txBody>
          <a:bodyPr/>
          <a:lstStyle/>
          <a:p>
            <a:fld id="{2989E406-5C19-43DD-AF5A-84DF0CA92161}" type="slidenum">
              <a:rPr lang="en-US" smtClean="0"/>
              <a:pPr/>
              <a:t>7</a:t>
            </a:fld>
            <a:endParaRPr lang="en-US"/>
          </a:p>
        </p:txBody>
      </p:sp>
    </p:spTree>
    <p:extLst>
      <p:ext uri="{BB962C8B-B14F-4D97-AF65-F5344CB8AC3E}">
        <p14:creationId xmlns:p14="http://schemas.microsoft.com/office/powerpoint/2010/main" val="554404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Nationalists</a:t>
            </a:r>
            <a:r>
              <a:rPr lang="en-US" baseline="0" dirty="0" smtClean="0"/>
              <a:t> could not work in the open.  Why?</a:t>
            </a:r>
          </a:p>
          <a:p>
            <a:endParaRPr lang="en-US" baseline="0" dirty="0" smtClean="0"/>
          </a:p>
          <a:p>
            <a:r>
              <a:rPr lang="en-US" baseline="0" dirty="0" smtClean="0"/>
              <a:t>An example of one of these secret societies was the Young Italy Movement</a:t>
            </a:r>
          </a:p>
        </p:txBody>
      </p:sp>
      <p:sp>
        <p:nvSpPr>
          <p:cNvPr id="4" name="Slide Number Placeholder 3"/>
          <p:cNvSpPr>
            <a:spLocks noGrp="1"/>
          </p:cNvSpPr>
          <p:nvPr>
            <p:ph type="sldNum" sz="quarter" idx="10"/>
          </p:nvPr>
        </p:nvSpPr>
        <p:spPr/>
        <p:txBody>
          <a:bodyPr/>
          <a:lstStyle/>
          <a:p>
            <a:fld id="{2989E406-5C19-43DD-AF5A-84DF0CA92161}" type="slidenum">
              <a:rPr lang="en-US" smtClean="0"/>
              <a:pPr/>
              <a:t>8</a:t>
            </a:fld>
            <a:endParaRPr lang="en-US"/>
          </a:p>
        </p:txBody>
      </p:sp>
    </p:spTree>
    <p:extLst>
      <p:ext uri="{BB962C8B-B14F-4D97-AF65-F5344CB8AC3E}">
        <p14:creationId xmlns:p14="http://schemas.microsoft.com/office/powerpoint/2010/main" val="1457182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Cavour was the one who actually ran the country </a:t>
            </a:r>
          </a:p>
          <a:p>
            <a:endParaRPr lang="en-US" dirty="0" smtClean="0"/>
          </a:p>
          <a:p>
            <a:r>
              <a:rPr lang="en-US" dirty="0" smtClean="0"/>
              <a:t>Where else</a:t>
            </a:r>
            <a:r>
              <a:rPr lang="en-US" baseline="0" dirty="0" smtClean="0"/>
              <a:t> have we seen this type of constitutional monarchy?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89E406-5C19-43DD-AF5A-84DF0CA92161}" type="slidenum">
              <a:rPr lang="en-US" smtClean="0"/>
              <a:pPr/>
              <a:t>10</a:t>
            </a:fld>
            <a:endParaRPr lang="en-US"/>
          </a:p>
        </p:txBody>
      </p:sp>
    </p:spTree>
    <p:extLst>
      <p:ext uri="{BB962C8B-B14F-4D97-AF65-F5344CB8AC3E}">
        <p14:creationId xmlns:p14="http://schemas.microsoft.com/office/powerpoint/2010/main" val="3210337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Napoleon</a:t>
            </a:r>
            <a:r>
              <a:rPr lang="en-US" baseline="0" dirty="0" smtClean="0"/>
              <a:t> III wanted to increase French influence and support the Italian Revolution</a:t>
            </a:r>
          </a:p>
          <a:p>
            <a:endParaRPr lang="en-US" baseline="0" dirty="0" smtClean="0"/>
          </a:p>
          <a:p>
            <a:r>
              <a:rPr lang="en-US" baseline="0" dirty="0" smtClean="0"/>
              <a:t>What are some reasons that you think Napoleon would want to support the Italians against the Austrians given that in general Europe did not want a Unified Italy?</a:t>
            </a:r>
          </a:p>
          <a:p>
            <a:endParaRPr lang="en-US" baseline="0" dirty="0" smtClean="0"/>
          </a:p>
          <a:p>
            <a:r>
              <a:rPr lang="en-US" baseline="0" dirty="0" smtClean="0"/>
              <a:t>A chance for France to try to control Italy because with Austria out Italy would essentially be more vulnerable again</a:t>
            </a:r>
          </a:p>
          <a:p>
            <a:endParaRPr lang="en-US" baseline="0" dirty="0" smtClean="0"/>
          </a:p>
          <a:p>
            <a:r>
              <a:rPr lang="en-US" baseline="0" dirty="0" smtClean="0"/>
              <a:t>Cavour was not oblivious to the French desire to control Italy after getting rid of Austrian influence but he was hoping that the expulsion of Austria would cause the Italian states to unify against the French as well</a:t>
            </a:r>
          </a:p>
          <a:p>
            <a:endParaRPr lang="en-US" baseline="0" dirty="0" smtClean="0"/>
          </a:p>
          <a:p>
            <a:r>
              <a:rPr lang="en-US" baseline="0" dirty="0" smtClean="0"/>
              <a:t>France and Sardinia agreed to giving France two French territories on the border of the two countries and even though France backed out of the war Sardinia still gave the French their territories</a:t>
            </a:r>
          </a:p>
        </p:txBody>
      </p:sp>
      <p:sp>
        <p:nvSpPr>
          <p:cNvPr id="4" name="Slide Number Placeholder 3"/>
          <p:cNvSpPr>
            <a:spLocks noGrp="1"/>
          </p:cNvSpPr>
          <p:nvPr>
            <p:ph type="sldNum" sz="quarter" idx="10"/>
          </p:nvPr>
        </p:nvSpPr>
        <p:spPr/>
        <p:txBody>
          <a:bodyPr/>
          <a:lstStyle/>
          <a:p>
            <a:fld id="{2989E406-5C19-43DD-AF5A-84DF0CA92161}" type="slidenum">
              <a:rPr lang="en-US" smtClean="0"/>
              <a:pPr/>
              <a:t>11</a:t>
            </a:fld>
            <a:endParaRPr lang="en-US"/>
          </a:p>
        </p:txBody>
      </p:sp>
    </p:spTree>
    <p:extLst>
      <p:ext uri="{BB962C8B-B14F-4D97-AF65-F5344CB8AC3E}">
        <p14:creationId xmlns:p14="http://schemas.microsoft.com/office/powerpoint/2010/main" val="3429455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1000</a:t>
            </a:r>
            <a:r>
              <a:rPr lang="en-US" baseline="0" dirty="0" smtClean="0"/>
              <a:t> men that garibaldi led were nicknamed the 1000 red shirts </a:t>
            </a:r>
          </a:p>
          <a:p>
            <a:endParaRPr lang="en-US" baseline="0" dirty="0" smtClean="0"/>
          </a:p>
          <a:p>
            <a:r>
              <a:rPr lang="en-US" baseline="0" dirty="0" smtClean="0"/>
              <a:t>Why would Cavour stop him?</a:t>
            </a:r>
          </a:p>
          <a:p>
            <a:endParaRPr lang="en-US" baseline="0" dirty="0" smtClean="0"/>
          </a:p>
          <a:p>
            <a:r>
              <a:rPr lang="en-US" baseline="0" dirty="0" smtClean="0"/>
              <a:t>Garibaldi’s only request was to be the governor or Naples. King refused, why?</a:t>
            </a:r>
            <a:endParaRPr lang="en-US" dirty="0"/>
          </a:p>
        </p:txBody>
      </p:sp>
      <p:sp>
        <p:nvSpPr>
          <p:cNvPr id="4" name="Slide Number Placeholder 3"/>
          <p:cNvSpPr>
            <a:spLocks noGrp="1"/>
          </p:cNvSpPr>
          <p:nvPr>
            <p:ph type="sldNum" sz="quarter" idx="10"/>
          </p:nvPr>
        </p:nvSpPr>
        <p:spPr/>
        <p:txBody>
          <a:bodyPr/>
          <a:lstStyle/>
          <a:p>
            <a:fld id="{2989E406-5C19-43DD-AF5A-84DF0CA92161}" type="slidenum">
              <a:rPr lang="en-US" smtClean="0"/>
              <a:pPr/>
              <a:t>12</a:t>
            </a:fld>
            <a:endParaRPr lang="en-US"/>
          </a:p>
        </p:txBody>
      </p:sp>
    </p:spTree>
    <p:extLst>
      <p:ext uri="{BB962C8B-B14F-4D97-AF65-F5344CB8AC3E}">
        <p14:creationId xmlns:p14="http://schemas.microsoft.com/office/powerpoint/2010/main" val="2874299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810B04-04C1-4EE3-B509-46BE3F60E1C5}"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C8FE459A-7133-4A9E-99F9-41767E768D53}" type="datetimeFigureOut">
              <a:rPr lang="en-US" smtClean="0"/>
              <a:pPr/>
              <a:t>2/24/2014</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531A32BD-B3A5-4520-929B-2B6A1C9B7489}"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8FE459A-7133-4A9E-99F9-41767E768D53}"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8FE459A-7133-4A9E-99F9-41767E768D53}"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531A32BD-B3A5-4520-929B-2B6A1C9B74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8FE459A-7133-4A9E-99F9-41767E768D53}"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C8FE459A-7133-4A9E-99F9-41767E768D53}" type="datetimeFigureOut">
              <a:rPr lang="en-US" smtClean="0"/>
              <a:pPr/>
              <a:t>2/24/2014</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531A32BD-B3A5-4520-929B-2B6A1C9B74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8FE459A-7133-4A9E-99F9-41767E768D53}"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8FE459A-7133-4A9E-99F9-41767E768D53}" type="datetimeFigureOut">
              <a:rPr lang="en-US" smtClean="0"/>
              <a:pPr/>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8FE459A-7133-4A9E-99F9-41767E768D53}" type="datetimeFigureOut">
              <a:rPr lang="en-US" smtClean="0"/>
              <a:pPr/>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C8FE459A-7133-4A9E-99F9-41767E768D53}" type="datetimeFigureOut">
              <a:rPr lang="en-US" smtClean="0"/>
              <a:pPr/>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E459A-7133-4A9E-99F9-41767E768D53}"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C8FE459A-7133-4A9E-99F9-41767E768D53}"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C8FE459A-7133-4A9E-99F9-41767E768D53}" type="datetimeFigureOut">
              <a:rPr lang="en-US" smtClean="0"/>
              <a:pPr/>
              <a:t>2/24/2014</a:t>
            </a:fld>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531A32BD-B3A5-4520-929B-2B6A1C9B74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ile:Map_Region_of_Sardegna.sv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ile:Risorgimento,_Giuseppe_Garibaldi.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upload.wikimedia.org/wikipedia/commons/0/0a/RegnoItalia1870.p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85800"/>
            <a:ext cx="6248400" cy="1143000"/>
          </a:xfrm>
        </p:spPr>
        <p:txBody>
          <a:bodyPr/>
          <a:lstStyle/>
          <a:p>
            <a:r>
              <a:rPr lang="en-US" dirty="0" smtClean="0"/>
              <a:t>When Did That Happen?</a:t>
            </a:r>
            <a:endParaRPr lang="en-US" dirty="0"/>
          </a:p>
        </p:txBody>
      </p:sp>
      <p:graphicFrame>
        <p:nvGraphicFramePr>
          <p:cNvPr id="4" name="Content Placeholder 3"/>
          <p:cNvGraphicFramePr>
            <a:graphicFrameLocks noGrp="1"/>
          </p:cNvGraphicFramePr>
          <p:nvPr>
            <p:ph idx="1"/>
          </p:nvPr>
        </p:nvGraphicFramePr>
        <p:xfrm>
          <a:off x="152400" y="2133600"/>
          <a:ext cx="8915400" cy="399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Steps Towards Unification Continued…</a:t>
            </a:r>
            <a:endParaRPr lang="en-US" dirty="0"/>
          </a:p>
        </p:txBody>
      </p:sp>
      <p:sp>
        <p:nvSpPr>
          <p:cNvPr id="3" name="Content Placeholder 2"/>
          <p:cNvSpPr>
            <a:spLocks noGrp="1"/>
          </p:cNvSpPr>
          <p:nvPr>
            <p:ph idx="1"/>
          </p:nvPr>
        </p:nvSpPr>
        <p:spPr/>
        <p:txBody>
          <a:bodyPr>
            <a:normAutofit/>
          </a:bodyPr>
          <a:lstStyle/>
          <a:p>
            <a:pPr>
              <a:buFont typeface="+mj-lt"/>
              <a:buAutoNum type="arabicPeriod" startAt="4"/>
            </a:pPr>
            <a:r>
              <a:rPr lang="en-US" dirty="0" smtClean="0"/>
              <a:t>Sardinia (strongest Italian state)</a:t>
            </a:r>
          </a:p>
          <a:p>
            <a:pPr lvl="1"/>
            <a:r>
              <a:rPr lang="en-US" dirty="0" smtClean="0"/>
              <a:t>King Victor Emanuel II “the leader”</a:t>
            </a:r>
          </a:p>
          <a:p>
            <a:pPr lvl="2"/>
            <a:r>
              <a:rPr lang="en-US" dirty="0" smtClean="0"/>
              <a:t>Wanted end to Austrian influence in Italy </a:t>
            </a:r>
          </a:p>
          <a:p>
            <a:pPr lvl="1"/>
            <a:r>
              <a:rPr lang="en-US" dirty="0" smtClean="0"/>
              <a:t> Count Cavour (Prime Minister) “the brain”</a:t>
            </a:r>
          </a:p>
          <a:p>
            <a:pPr lvl="2"/>
            <a:r>
              <a:rPr lang="en-US" dirty="0" smtClean="0"/>
              <a:t>Strengthened industry, economy &amp; army</a:t>
            </a:r>
          </a:p>
          <a:p>
            <a:pPr lvl="2"/>
            <a:r>
              <a:rPr lang="en-US" dirty="0" smtClean="0"/>
              <a:t>Plotted with France against Austria </a:t>
            </a:r>
          </a:p>
          <a:p>
            <a:pPr lvl="2"/>
            <a:endParaRPr lang="en-US" dirty="0" smtClean="0"/>
          </a:p>
          <a:p>
            <a:pPr lvl="2"/>
            <a:endParaRPr lang="en-US" dirty="0"/>
          </a:p>
        </p:txBody>
      </p:sp>
      <p:pic>
        <p:nvPicPr>
          <p:cNvPr id="5122" name="Picture 2" descr="http://upload.wikimedia.org/wikipedia/commons/thumb/3/3f/Map_Region_of_Sardegna.svg/250px-Map_Region_of_Sardegna.svg.png">
            <a:hlinkClick r:id="rId3"/>
          </p:cNvPr>
          <p:cNvPicPr>
            <a:picLocks noChangeAspect="1" noChangeArrowheads="1"/>
          </p:cNvPicPr>
          <p:nvPr/>
        </p:nvPicPr>
        <p:blipFill>
          <a:blip r:embed="rId4" cstate="print"/>
          <a:srcRect/>
          <a:stretch>
            <a:fillRect/>
          </a:stretch>
        </p:blipFill>
        <p:spPr bwMode="auto">
          <a:xfrm>
            <a:off x="1733550" y="4181474"/>
            <a:ext cx="2381250" cy="29813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additive="base">
                                        <p:cTn id="11" dur="500" fill="hold"/>
                                        <p:tgtEl>
                                          <p:spTgt spid="5122"/>
                                        </p:tgtEl>
                                        <p:attrNameLst>
                                          <p:attrName>ppt_x</p:attrName>
                                        </p:attrNameLst>
                                      </p:cBhvr>
                                      <p:tavLst>
                                        <p:tav tm="0">
                                          <p:val>
                                            <p:strVal val="#ppt_x"/>
                                          </p:val>
                                        </p:tav>
                                        <p:tav tm="100000">
                                          <p:val>
                                            <p:strVal val="#ppt_x"/>
                                          </p:val>
                                        </p:tav>
                                      </p:tavLst>
                                    </p:anim>
                                    <p:anim calcmode="lin" valueType="num">
                                      <p:cBhvr additive="base">
                                        <p:cTn id="12"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Steps Towards Unification Continued…</a:t>
            </a:r>
            <a:endParaRPr lang="en-US" dirty="0"/>
          </a:p>
        </p:txBody>
      </p:sp>
      <p:sp>
        <p:nvSpPr>
          <p:cNvPr id="3" name="Content Placeholder 2"/>
          <p:cNvSpPr>
            <a:spLocks noGrp="1"/>
          </p:cNvSpPr>
          <p:nvPr>
            <p:ph idx="1"/>
          </p:nvPr>
        </p:nvSpPr>
        <p:spPr/>
        <p:txBody>
          <a:bodyPr/>
          <a:lstStyle/>
          <a:p>
            <a:r>
              <a:rPr lang="en-US" dirty="0" smtClean="0"/>
              <a:t>At first, war w/Austria followed plan</a:t>
            </a:r>
          </a:p>
          <a:p>
            <a:pPr lvl="1"/>
            <a:r>
              <a:rPr lang="en-US" dirty="0" smtClean="0"/>
              <a:t>Sardinia and France fought Austria</a:t>
            </a:r>
          </a:p>
          <a:p>
            <a:r>
              <a:rPr lang="en-US" dirty="0" smtClean="0"/>
              <a:t>But France backed out </a:t>
            </a:r>
          </a:p>
          <a:p>
            <a:pPr lvl="1"/>
            <a:r>
              <a:rPr lang="en-US" dirty="0" smtClean="0"/>
              <a:t>B/c feared Austrian/Prussian Alliance</a:t>
            </a:r>
          </a:p>
          <a:p>
            <a:r>
              <a:rPr lang="en-US" dirty="0" smtClean="0"/>
              <a:t>Sardinia forced to end war w/ Austria</a:t>
            </a:r>
          </a:p>
          <a:p>
            <a:r>
              <a:rPr lang="en-US" dirty="0" smtClean="0"/>
              <a:t>Italian Independence seemed lost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57200"/>
            <a:ext cx="6248400" cy="1143000"/>
          </a:xfrm>
        </p:spPr>
        <p:txBody>
          <a:bodyPr>
            <a:normAutofit fontScale="90000"/>
          </a:bodyPr>
          <a:lstStyle/>
          <a:p>
            <a:r>
              <a:rPr lang="en-US" dirty="0" smtClean="0"/>
              <a:t>Steps Towards Unification Continued…</a:t>
            </a:r>
            <a:endParaRPr lang="en-US" dirty="0"/>
          </a:p>
        </p:txBody>
      </p:sp>
      <p:sp>
        <p:nvSpPr>
          <p:cNvPr id="3" name="Content Placeholder 2"/>
          <p:cNvSpPr>
            <a:spLocks noGrp="1"/>
          </p:cNvSpPr>
          <p:nvPr>
            <p:ph idx="1"/>
          </p:nvPr>
        </p:nvSpPr>
        <p:spPr/>
        <p:txBody>
          <a:bodyPr>
            <a:normAutofit lnSpcReduction="10000"/>
          </a:bodyPr>
          <a:lstStyle/>
          <a:p>
            <a:pPr>
              <a:buFont typeface="+mj-lt"/>
              <a:buAutoNum type="arabicPeriod" startAt="5"/>
            </a:pPr>
            <a:r>
              <a:rPr lang="en-US" dirty="0" smtClean="0"/>
              <a:t>Giuseppe Garibaldi “the sword” &amp; 1000 Red Shirts</a:t>
            </a:r>
          </a:p>
          <a:p>
            <a:pPr lvl="1"/>
            <a:r>
              <a:rPr lang="en-US" dirty="0" smtClean="0"/>
              <a:t>Devoted to Italian freedom</a:t>
            </a:r>
          </a:p>
          <a:p>
            <a:pPr lvl="1"/>
            <a:r>
              <a:rPr lang="en-US" dirty="0" smtClean="0"/>
              <a:t>Led 1000 men and liberated 2 </a:t>
            </a:r>
            <a:r>
              <a:rPr lang="en-US" dirty="0" err="1" smtClean="0"/>
              <a:t>Sicilies</a:t>
            </a:r>
            <a:endParaRPr lang="en-US" dirty="0" smtClean="0"/>
          </a:p>
          <a:p>
            <a:pPr lvl="1"/>
            <a:r>
              <a:rPr lang="en-US" dirty="0" smtClean="0"/>
              <a:t>Then marched to Rome</a:t>
            </a:r>
          </a:p>
          <a:p>
            <a:pPr lvl="1"/>
            <a:r>
              <a:rPr lang="en-US" dirty="0" smtClean="0"/>
              <a:t>But Cavour “the brain” stopped him </a:t>
            </a:r>
          </a:p>
          <a:p>
            <a:pPr lvl="1"/>
            <a:r>
              <a:rPr lang="en-US" dirty="0" smtClean="0"/>
              <a:t>Garibaldi didn’t contest</a:t>
            </a:r>
          </a:p>
          <a:p>
            <a:pPr lvl="1"/>
            <a:r>
              <a:rPr lang="en-US" dirty="0" smtClean="0"/>
              <a:t>King Emanuel II was voted King of Italy</a:t>
            </a:r>
            <a:endParaRPr lang="en-US" dirty="0"/>
          </a:p>
        </p:txBody>
      </p:sp>
      <p:pic>
        <p:nvPicPr>
          <p:cNvPr id="17410" name="Picture 2" descr="http://upload.wikimedia.org/wikipedia/commons/a/ac/Risorgimento%2C_Giuseppe_Garibaldi.jpg">
            <a:hlinkClick r:id="rId3"/>
          </p:cNvPr>
          <p:cNvPicPr>
            <a:picLocks noChangeAspect="1" noChangeArrowheads="1"/>
          </p:cNvPicPr>
          <p:nvPr/>
        </p:nvPicPr>
        <p:blipFill>
          <a:blip r:embed="rId4" cstate="print"/>
          <a:srcRect/>
          <a:stretch>
            <a:fillRect/>
          </a:stretch>
        </p:blipFill>
        <p:spPr bwMode="auto">
          <a:xfrm>
            <a:off x="0" y="3524250"/>
            <a:ext cx="2676525" cy="3333750"/>
          </a:xfrm>
          <a:prstGeom prst="rect">
            <a:avLst/>
          </a:prstGeom>
          <a:noFill/>
        </p:spPr>
      </p:pic>
      <p:pic>
        <p:nvPicPr>
          <p:cNvPr id="5" name="Picture 2" descr="http://rds.yahoo.com/_ylt=A0WTefTF0VxLm4UAnLmjzbkF/SIG=12ajo6k3m/EXP=1264460613/**http%3A/www.historyhome.co.uk/europe/pictures/italy.jpg"/>
          <p:cNvPicPr>
            <a:picLocks noChangeAspect="1" noChangeArrowheads="1"/>
          </p:cNvPicPr>
          <p:nvPr/>
        </p:nvPicPr>
        <p:blipFill>
          <a:blip r:embed="rId5" cstate="print"/>
          <a:srcRect/>
          <a:stretch>
            <a:fillRect/>
          </a:stretch>
        </p:blipFill>
        <p:spPr bwMode="auto">
          <a:xfrm>
            <a:off x="0" y="1676400"/>
            <a:ext cx="2362200"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0"/>
                                        </p:tgtEl>
                                        <p:attrNameLst>
                                          <p:attrName>style.visibility</p:attrName>
                                        </p:attrNameLst>
                                      </p:cBhvr>
                                      <p:to>
                                        <p:strVal val="visible"/>
                                      </p:to>
                                    </p:set>
                                    <p:anim calcmode="lin" valueType="num">
                                      <p:cBhvr additive="base">
                                        <p:cTn id="11" dur="500" fill="hold"/>
                                        <p:tgtEl>
                                          <p:spTgt spid="17410"/>
                                        </p:tgtEl>
                                        <p:attrNameLst>
                                          <p:attrName>ppt_x</p:attrName>
                                        </p:attrNameLst>
                                      </p:cBhvr>
                                      <p:tavLst>
                                        <p:tav tm="0">
                                          <p:val>
                                            <p:strVal val="#ppt_x"/>
                                          </p:val>
                                        </p:tav>
                                        <p:tav tm="100000">
                                          <p:val>
                                            <p:strVal val="#ppt_x"/>
                                          </p:val>
                                        </p:tav>
                                      </p:tavLst>
                                    </p:anim>
                                    <p:anim calcmode="lin" valueType="num">
                                      <p:cBhvr additive="base">
                                        <p:cTn id="12"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905000" y="762000"/>
            <a:ext cx="6781800" cy="1143000"/>
          </a:xfrm>
        </p:spPr>
        <p:txBody>
          <a:bodyPr>
            <a:normAutofit fontScale="90000"/>
          </a:bodyPr>
          <a:lstStyle/>
          <a:p>
            <a:pPr algn="ctr"/>
            <a:r>
              <a:rPr lang="en-US" dirty="0" smtClean="0"/>
              <a:t>“Right Leg in the </a:t>
            </a:r>
            <a:br>
              <a:rPr lang="en-US" dirty="0" smtClean="0"/>
            </a:br>
            <a:r>
              <a:rPr lang="en-US" dirty="0" smtClean="0"/>
              <a:t>Boot at Last”</a:t>
            </a:r>
            <a:br>
              <a:rPr lang="en-US" dirty="0" smtClean="0"/>
            </a:br>
            <a:r>
              <a:rPr lang="en-US" b="1" dirty="0" smtClean="0"/>
              <a:t>A Unified Italy?</a:t>
            </a:r>
            <a:endParaRPr lang="en-US" b="1" dirty="0"/>
          </a:p>
        </p:txBody>
      </p:sp>
      <p:pic>
        <p:nvPicPr>
          <p:cNvPr id="4" name="Picture 4" descr="Garibaldi &amp; Victor Emmanuel"/>
          <p:cNvPicPr>
            <a:picLocks noChangeAspect="1" noChangeArrowheads="1"/>
          </p:cNvPicPr>
          <p:nvPr/>
        </p:nvPicPr>
        <p:blipFill>
          <a:blip r:embed="rId2" cstate="print">
            <a:lum bright="-6000" contrast="6000"/>
          </a:blip>
          <a:srcRect/>
          <a:stretch>
            <a:fillRect/>
          </a:stretch>
        </p:blipFill>
        <p:spPr bwMode="auto">
          <a:xfrm>
            <a:off x="3481790" y="2362200"/>
            <a:ext cx="3757210" cy="4419600"/>
          </a:xfrm>
          <a:prstGeom prst="rect">
            <a:avLst/>
          </a:prstGeom>
          <a:noFill/>
          <a:ln w="9525">
            <a:solidFill>
              <a:srgbClr val="3FBF3F"/>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457200"/>
            <a:ext cx="6248400" cy="1143000"/>
          </a:xfrm>
        </p:spPr>
        <p:txBody>
          <a:bodyPr>
            <a:normAutofit fontScale="90000"/>
          </a:bodyPr>
          <a:lstStyle/>
          <a:p>
            <a:r>
              <a:rPr lang="en-US" dirty="0" smtClean="0"/>
              <a:t>Problems w/ Italian Unification</a:t>
            </a:r>
            <a:endParaRPr lang="en-US" dirty="0"/>
          </a:p>
        </p:txBody>
      </p:sp>
      <p:sp>
        <p:nvSpPr>
          <p:cNvPr id="5" name="Content Placeholder 4"/>
          <p:cNvSpPr>
            <a:spLocks noGrp="1"/>
          </p:cNvSpPr>
          <p:nvPr>
            <p:ph idx="1"/>
          </p:nvPr>
        </p:nvSpPr>
        <p:spPr/>
        <p:txBody>
          <a:bodyPr/>
          <a:lstStyle/>
          <a:p>
            <a:r>
              <a:rPr lang="en-US" dirty="0" smtClean="0"/>
              <a:t>Lack of experience w/ self-gov.</a:t>
            </a:r>
          </a:p>
          <a:p>
            <a:r>
              <a:rPr lang="en-US" dirty="0" smtClean="0"/>
              <a:t>Regional diff.</a:t>
            </a:r>
          </a:p>
          <a:p>
            <a:r>
              <a:rPr lang="en-US" dirty="0" smtClean="0"/>
              <a:t>Econ. Prob. (N=Industry; S=Agriculture)</a:t>
            </a:r>
          </a:p>
          <a:p>
            <a:r>
              <a:rPr lang="en-US" dirty="0" smtClean="0"/>
              <a:t>Low stand. of living</a:t>
            </a:r>
            <a:endParaRPr lang="en-US" dirty="0"/>
          </a:p>
        </p:txBody>
      </p:sp>
      <p:pic>
        <p:nvPicPr>
          <p:cNvPr id="25602" name="Picture 2" descr="File:RegnoItalia1870.png">
            <a:hlinkClick r:id="rId3"/>
          </p:cNvPr>
          <p:cNvPicPr>
            <a:picLocks noChangeAspect="1" noChangeArrowheads="1"/>
          </p:cNvPicPr>
          <p:nvPr/>
        </p:nvPicPr>
        <p:blipFill>
          <a:blip r:embed="rId4" cstate="print"/>
          <a:srcRect/>
          <a:stretch>
            <a:fillRect/>
          </a:stretch>
        </p:blipFill>
        <p:spPr bwMode="auto">
          <a:xfrm>
            <a:off x="6477000" y="3733800"/>
            <a:ext cx="2639949" cy="3124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Imagine that you are the Napoleon III and you have to decide whether or not to support Italy in their against Austria and for unification.  Would you support the Italian Unification or not?  Provide reasons why or why not.</a:t>
            </a:r>
          </a:p>
          <a:p>
            <a:r>
              <a:rPr lang="en-US" dirty="0" smtClean="0"/>
              <a:t>Consider the following for your answer:</a:t>
            </a:r>
          </a:p>
          <a:p>
            <a:pPr lvl="1"/>
            <a:r>
              <a:rPr lang="en-US" dirty="0" smtClean="0"/>
              <a:t>Expansion of France</a:t>
            </a:r>
          </a:p>
          <a:p>
            <a:pPr lvl="1"/>
            <a:r>
              <a:rPr lang="en-US" dirty="0" smtClean="0"/>
              <a:t>Prussian Response</a:t>
            </a:r>
          </a:p>
        </p:txBody>
      </p:sp>
    </p:spTree>
    <p:extLst>
      <p:ext uri="{BB962C8B-B14F-4D97-AF65-F5344CB8AC3E}">
        <p14:creationId xmlns:p14="http://schemas.microsoft.com/office/powerpoint/2010/main" val="3305094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457200"/>
            <a:ext cx="6248400" cy="1143000"/>
          </a:xfrm>
        </p:spPr>
        <p:txBody>
          <a:bodyPr>
            <a:normAutofit/>
          </a:bodyPr>
          <a:lstStyle/>
          <a:p>
            <a:r>
              <a:rPr lang="en-US" dirty="0" smtClean="0"/>
              <a:t>Essential Questions</a:t>
            </a:r>
            <a:endParaRPr lang="en-US" dirty="0"/>
          </a:p>
        </p:txBody>
      </p:sp>
      <p:sp>
        <p:nvSpPr>
          <p:cNvPr id="6" name="Content Placeholder 5"/>
          <p:cNvSpPr>
            <a:spLocks noGrp="1"/>
          </p:cNvSpPr>
          <p:nvPr>
            <p:ph sz="quarter" idx="1"/>
          </p:nvPr>
        </p:nvSpPr>
        <p:spPr/>
        <p:txBody>
          <a:bodyPr/>
          <a:lstStyle/>
          <a:p>
            <a:r>
              <a:rPr lang="en-US" dirty="0" smtClean="0"/>
              <a:t>Did the reforms of the late 1800s and early 1900s help to fix the social problems caused by the Industrial Revolution?</a:t>
            </a:r>
          </a:p>
          <a:p>
            <a:endParaRPr lang="en-US" dirty="0" smtClean="0"/>
          </a:p>
          <a:p>
            <a:endParaRPr lang="en-US" dirty="0" smtClean="0"/>
          </a:p>
          <a:p>
            <a:r>
              <a:rPr lang="en-US" dirty="0" smtClean="0"/>
              <a:t>Did the reforms of the late 1800s and early 1900s create new problems of their own?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pPr algn="ctr"/>
            <a:r>
              <a:rPr lang="en-US" dirty="0" smtClean="0"/>
              <a:t>On Our Way to WWI…</a:t>
            </a:r>
            <a:br>
              <a:rPr lang="en-US" dirty="0" smtClean="0"/>
            </a:br>
            <a:r>
              <a:rPr lang="en-US" dirty="0" smtClean="0"/>
              <a:t>M.A.I.N.</a:t>
            </a:r>
            <a:endParaRPr lang="en-US" dirty="0"/>
          </a:p>
        </p:txBody>
      </p:sp>
      <p:graphicFrame>
        <p:nvGraphicFramePr>
          <p:cNvPr id="4" name="Content Placeholder 3"/>
          <p:cNvGraphicFramePr>
            <a:graphicFrameLocks noGrp="1"/>
          </p:cNvGraphicFramePr>
          <p:nvPr>
            <p:ph idx="1"/>
          </p:nvPr>
        </p:nvGraphicFramePr>
        <p:xfrm>
          <a:off x="2438400" y="2286000"/>
          <a:ext cx="6248400" cy="3840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495800"/>
            <a:ext cx="6629400" cy="11430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Italian Nationalism and Unification </a:t>
            </a:r>
            <a:r>
              <a:rPr lang="en-US" sz="2000" dirty="0" smtClean="0"/>
              <a:t>chapter 25.1</a:t>
            </a: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t/>
            </a:r>
            <a:br>
              <a:rPr lang="en-US" sz="2400" dirty="0" smtClean="0"/>
            </a:br>
            <a:r>
              <a:rPr lang="en-US" dirty="0" smtClean="0"/>
              <a:t/>
            </a:r>
            <a:br>
              <a:rPr lang="en-US" dirty="0" smtClean="0"/>
            </a:br>
            <a:r>
              <a:rPr lang="en-US" dirty="0" smtClean="0"/>
              <a:t/>
            </a:r>
            <a:br>
              <a:rPr lang="en-US" dirty="0" smtClean="0"/>
            </a:b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457200"/>
            <a:ext cx="7239000" cy="1143000"/>
          </a:xfrm>
        </p:spPr>
        <p:txBody>
          <a:bodyPr>
            <a:normAutofit/>
          </a:bodyPr>
          <a:lstStyle/>
          <a:p>
            <a:r>
              <a:rPr lang="en-US" sz="3600" dirty="0" smtClean="0"/>
              <a:t>Europe after Congress of Vienna</a:t>
            </a:r>
            <a:endParaRPr lang="en-US" sz="3600" dirty="0"/>
          </a:p>
        </p:txBody>
      </p:sp>
      <p:pic>
        <p:nvPicPr>
          <p:cNvPr id="1026" name="Picture 2" descr="Europe after Congress of Vienna"/>
          <p:cNvPicPr>
            <a:picLocks noChangeAspect="1" noChangeArrowheads="1"/>
          </p:cNvPicPr>
          <p:nvPr/>
        </p:nvPicPr>
        <p:blipFill>
          <a:blip r:embed="rId2" cstate="print"/>
          <a:srcRect/>
          <a:stretch>
            <a:fillRect/>
          </a:stretch>
        </p:blipFill>
        <p:spPr bwMode="auto">
          <a:xfrm>
            <a:off x="1676400" y="1752600"/>
            <a:ext cx="5867400" cy="5003411"/>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Factors Against Italian Unification</a:t>
            </a:r>
            <a:endParaRPr lang="en-US" dirty="0"/>
          </a:p>
        </p:txBody>
      </p:sp>
      <p:sp>
        <p:nvSpPr>
          <p:cNvPr id="3" name="Content Placeholder 2"/>
          <p:cNvSpPr>
            <a:spLocks noGrp="1"/>
          </p:cNvSpPr>
          <p:nvPr>
            <p:ph idx="1"/>
          </p:nvPr>
        </p:nvSpPr>
        <p:spPr>
          <a:xfrm>
            <a:off x="1828800" y="1676400"/>
            <a:ext cx="6248400" cy="3840163"/>
          </a:xfrm>
        </p:spPr>
        <p:txBody>
          <a:bodyPr/>
          <a:lstStyle/>
          <a:p>
            <a:r>
              <a:rPr lang="en-US" dirty="0" smtClean="0"/>
              <a:t>Italy divided into 9 states</a:t>
            </a:r>
          </a:p>
          <a:p>
            <a:r>
              <a:rPr lang="en-US" dirty="0" smtClean="0"/>
              <a:t>Pope wanted control of Papal states</a:t>
            </a:r>
          </a:p>
          <a:p>
            <a:r>
              <a:rPr lang="en-US" dirty="0" smtClean="0"/>
              <a:t>European countries didn’t want a strong Italy</a:t>
            </a:r>
          </a:p>
          <a:p>
            <a:endParaRPr lang="en-US" dirty="0"/>
          </a:p>
        </p:txBody>
      </p:sp>
      <p:pic>
        <p:nvPicPr>
          <p:cNvPr id="1026" name="Picture 2" descr="http://rds.yahoo.com/_ylt=A0WTefTF0VxLm4UAnLmjzbkF/SIG=12ajo6k3m/EXP=1264460613/**http%3A/www.historyhome.co.uk/europe/pictures/italy.jpg"/>
          <p:cNvPicPr>
            <a:picLocks noChangeAspect="1" noChangeArrowheads="1"/>
          </p:cNvPicPr>
          <p:nvPr/>
        </p:nvPicPr>
        <p:blipFill>
          <a:blip r:embed="rId3" cstate="print"/>
          <a:srcRect/>
          <a:stretch>
            <a:fillRect/>
          </a:stretch>
        </p:blipFill>
        <p:spPr bwMode="auto">
          <a:xfrm>
            <a:off x="3200400" y="3586707"/>
            <a:ext cx="4724400" cy="327129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Factors For Italian Unification</a:t>
            </a:r>
            <a:endParaRPr lang="en-US" dirty="0"/>
          </a:p>
        </p:txBody>
      </p:sp>
      <p:sp>
        <p:nvSpPr>
          <p:cNvPr id="3" name="Content Placeholder 2"/>
          <p:cNvSpPr>
            <a:spLocks noGrp="1"/>
          </p:cNvSpPr>
          <p:nvPr>
            <p:ph idx="1"/>
          </p:nvPr>
        </p:nvSpPr>
        <p:spPr>
          <a:xfrm>
            <a:off x="2438400" y="1722437"/>
            <a:ext cx="6248400" cy="3840163"/>
          </a:xfrm>
        </p:spPr>
        <p:txBody>
          <a:bodyPr/>
          <a:lstStyle/>
          <a:p>
            <a:r>
              <a:rPr lang="en-US" dirty="0" smtClean="0"/>
              <a:t>Nationalism</a:t>
            </a:r>
          </a:p>
          <a:p>
            <a:r>
              <a:rPr lang="en-US" dirty="0" smtClean="0"/>
              <a:t>Good Leadership</a:t>
            </a:r>
            <a:endParaRPr lang="en-US" dirty="0"/>
          </a:p>
        </p:txBody>
      </p:sp>
      <p:pic>
        <p:nvPicPr>
          <p:cNvPr id="4" name="Picture 10" descr="mazzini"/>
          <p:cNvPicPr>
            <a:picLocks noChangeAspect="1" noChangeArrowheads="1"/>
          </p:cNvPicPr>
          <p:nvPr/>
        </p:nvPicPr>
        <p:blipFill>
          <a:blip r:embed="rId3" cstate="print"/>
          <a:srcRect l="3989" t="8832" r="11206" b="17979"/>
          <a:stretch>
            <a:fillRect/>
          </a:stretch>
        </p:blipFill>
        <p:spPr bwMode="auto">
          <a:xfrm>
            <a:off x="715962" y="2819400"/>
            <a:ext cx="1722438" cy="2362200"/>
          </a:xfrm>
          <a:prstGeom prst="rect">
            <a:avLst/>
          </a:prstGeom>
          <a:noFill/>
          <a:ln w="9525">
            <a:solidFill>
              <a:schemeClr val="accent2"/>
            </a:solidFill>
            <a:miter lim="800000"/>
            <a:headEnd/>
            <a:tailEnd/>
          </a:ln>
        </p:spPr>
      </p:pic>
      <p:pic>
        <p:nvPicPr>
          <p:cNvPr id="5" name="Picture 4" descr="cavour2"/>
          <p:cNvPicPr>
            <a:picLocks noChangeAspect="1" noChangeArrowheads="1"/>
          </p:cNvPicPr>
          <p:nvPr/>
        </p:nvPicPr>
        <p:blipFill>
          <a:blip r:embed="rId4" cstate="print">
            <a:lum bright="6000" contrast="6000"/>
          </a:blip>
          <a:srcRect l="10934" t="5405" r="6361" b="8109"/>
          <a:stretch>
            <a:fillRect/>
          </a:stretch>
        </p:blipFill>
        <p:spPr bwMode="auto">
          <a:xfrm>
            <a:off x="2790825" y="2819400"/>
            <a:ext cx="1857375" cy="2286000"/>
          </a:xfrm>
          <a:prstGeom prst="rect">
            <a:avLst/>
          </a:prstGeom>
          <a:noFill/>
          <a:ln w="9525">
            <a:solidFill>
              <a:schemeClr val="accent2"/>
            </a:solidFill>
            <a:miter lim="800000"/>
            <a:headEnd/>
            <a:tailEnd/>
          </a:ln>
        </p:spPr>
      </p:pic>
      <p:pic>
        <p:nvPicPr>
          <p:cNvPr id="6" name="Picture 8" descr="Vittorio Emanuele II"/>
          <p:cNvPicPr>
            <a:picLocks noChangeAspect="1" noChangeArrowheads="1"/>
          </p:cNvPicPr>
          <p:nvPr/>
        </p:nvPicPr>
        <p:blipFill>
          <a:blip r:embed="rId5" cstate="print">
            <a:lum bright="-6000" contrast="6000"/>
          </a:blip>
          <a:srcRect l="9338" t="3703" r="11284" b="3703"/>
          <a:stretch>
            <a:fillRect/>
          </a:stretch>
        </p:blipFill>
        <p:spPr bwMode="auto">
          <a:xfrm>
            <a:off x="4952553" y="2819400"/>
            <a:ext cx="1676847" cy="2362200"/>
          </a:xfrm>
          <a:prstGeom prst="rect">
            <a:avLst/>
          </a:prstGeom>
          <a:noFill/>
          <a:ln w="9525">
            <a:solidFill>
              <a:schemeClr val="accent2"/>
            </a:solidFill>
            <a:miter lim="800000"/>
            <a:headEnd/>
            <a:tailEnd/>
          </a:ln>
        </p:spPr>
      </p:pic>
      <p:pic>
        <p:nvPicPr>
          <p:cNvPr id="7" name="Picture 6" descr="Italian Nationalist General Garibaldi"/>
          <p:cNvPicPr>
            <a:picLocks noChangeAspect="1" noChangeArrowheads="1"/>
          </p:cNvPicPr>
          <p:nvPr/>
        </p:nvPicPr>
        <p:blipFill>
          <a:blip r:embed="rId6" cstate="print"/>
          <a:srcRect/>
          <a:stretch>
            <a:fillRect/>
          </a:stretch>
        </p:blipFill>
        <p:spPr bwMode="auto">
          <a:xfrm>
            <a:off x="6934200" y="2819400"/>
            <a:ext cx="1606549" cy="2601609"/>
          </a:xfrm>
          <a:prstGeom prst="rect">
            <a:avLst/>
          </a:prstGeom>
          <a:noFill/>
          <a:ln w="9525">
            <a:solidFill>
              <a:schemeClr val="accent2"/>
            </a:solidFill>
            <a:miter lim="800000"/>
            <a:headEnd/>
            <a:tailEnd/>
          </a:ln>
        </p:spPr>
      </p:pic>
      <p:sp>
        <p:nvSpPr>
          <p:cNvPr id="8" name="Text Box 5"/>
          <p:cNvSpPr txBox="1">
            <a:spLocks noChangeArrowheads="1"/>
          </p:cNvSpPr>
          <p:nvPr/>
        </p:nvSpPr>
        <p:spPr bwMode="auto">
          <a:xfrm>
            <a:off x="2590800" y="5181600"/>
            <a:ext cx="2286000" cy="830997"/>
          </a:xfrm>
          <a:prstGeom prst="rect">
            <a:avLst/>
          </a:prstGeom>
          <a:noFill/>
          <a:ln w="9525">
            <a:noFill/>
            <a:miter lim="800000"/>
            <a:headEnd/>
            <a:tailEnd/>
          </a:ln>
        </p:spPr>
        <p:txBody>
          <a:bodyPr>
            <a:spAutoFit/>
          </a:bodyPr>
          <a:lstStyle/>
          <a:p>
            <a:pPr algn="ctr">
              <a:spcBef>
                <a:spcPct val="50000"/>
              </a:spcBef>
            </a:pPr>
            <a:r>
              <a:rPr lang="en-US" sz="2400" b="1" dirty="0" smtClean="0">
                <a:latin typeface="Comic Sans MS" pitchFamily="66" charset="0"/>
              </a:rPr>
              <a:t>Cavour</a:t>
            </a:r>
            <a:r>
              <a:rPr lang="en-US" sz="2400" b="1" dirty="0">
                <a:latin typeface="Comic Sans MS" pitchFamily="66" charset="0"/>
              </a:rPr>
              <a:t/>
            </a:r>
            <a:br>
              <a:rPr lang="en-US" sz="2400" b="1" dirty="0">
                <a:latin typeface="Comic Sans MS" pitchFamily="66" charset="0"/>
              </a:rPr>
            </a:br>
            <a:r>
              <a:rPr lang="en-US" sz="2400" b="1" dirty="0" smtClean="0">
                <a:latin typeface="Comic Sans MS" pitchFamily="66" charset="0"/>
              </a:rPr>
              <a:t>“Brain”</a:t>
            </a:r>
            <a:endParaRPr lang="en-US" sz="2400" b="1" dirty="0">
              <a:latin typeface="Comic Sans MS" pitchFamily="66" charset="0"/>
            </a:endParaRPr>
          </a:p>
        </p:txBody>
      </p:sp>
      <p:sp>
        <p:nvSpPr>
          <p:cNvPr id="9" name="Rectangle 8"/>
          <p:cNvSpPr/>
          <p:nvPr/>
        </p:nvSpPr>
        <p:spPr>
          <a:xfrm>
            <a:off x="6553200" y="5486400"/>
            <a:ext cx="2362200" cy="830997"/>
          </a:xfrm>
          <a:prstGeom prst="rect">
            <a:avLst/>
          </a:prstGeom>
        </p:spPr>
        <p:txBody>
          <a:bodyPr wrap="square">
            <a:spAutoFit/>
          </a:bodyPr>
          <a:lstStyle/>
          <a:p>
            <a:pPr algn="ctr">
              <a:spcBef>
                <a:spcPct val="50000"/>
              </a:spcBef>
            </a:pPr>
            <a:r>
              <a:rPr lang="en-US" sz="2400" b="1" dirty="0" smtClean="0">
                <a:latin typeface="Comic Sans MS" pitchFamily="66" charset="0"/>
              </a:rPr>
              <a:t> Garibaldi</a:t>
            </a:r>
            <a:br>
              <a:rPr lang="en-US" sz="2400" b="1" dirty="0" smtClean="0">
                <a:latin typeface="Comic Sans MS" pitchFamily="66" charset="0"/>
              </a:rPr>
            </a:br>
            <a:r>
              <a:rPr lang="en-US" sz="2400" b="1" dirty="0" smtClean="0">
                <a:latin typeface="Comic Sans MS" pitchFamily="66" charset="0"/>
              </a:rPr>
              <a:t>“Sword”</a:t>
            </a:r>
            <a:endParaRPr lang="en-US" sz="2400" b="1" dirty="0">
              <a:latin typeface="Comic Sans MS" pitchFamily="66" charset="0"/>
            </a:endParaRPr>
          </a:p>
        </p:txBody>
      </p:sp>
      <p:sp>
        <p:nvSpPr>
          <p:cNvPr id="10" name="Rectangle 9"/>
          <p:cNvSpPr/>
          <p:nvPr/>
        </p:nvSpPr>
        <p:spPr>
          <a:xfrm>
            <a:off x="4800600" y="5257800"/>
            <a:ext cx="2057400" cy="1384995"/>
          </a:xfrm>
          <a:prstGeom prst="rect">
            <a:avLst/>
          </a:prstGeom>
        </p:spPr>
        <p:txBody>
          <a:bodyPr wrap="square">
            <a:spAutoFit/>
          </a:bodyPr>
          <a:lstStyle/>
          <a:p>
            <a:pPr algn="ctr">
              <a:spcBef>
                <a:spcPct val="50000"/>
              </a:spcBef>
            </a:pPr>
            <a:r>
              <a:rPr lang="en-US" sz="2400" b="1" dirty="0" smtClean="0">
                <a:latin typeface="Comic Sans MS" pitchFamily="66" charset="0"/>
              </a:rPr>
              <a:t>King Victor </a:t>
            </a:r>
            <a:br>
              <a:rPr lang="en-US" sz="2400" b="1" dirty="0" smtClean="0">
                <a:latin typeface="Comic Sans MS" pitchFamily="66" charset="0"/>
              </a:rPr>
            </a:br>
            <a:r>
              <a:rPr lang="en-US" sz="2400" b="1" dirty="0" smtClean="0">
                <a:latin typeface="Comic Sans MS" pitchFamily="66" charset="0"/>
              </a:rPr>
              <a:t>Emmanuel II</a:t>
            </a:r>
          </a:p>
          <a:p>
            <a:pPr algn="ctr">
              <a:spcBef>
                <a:spcPct val="50000"/>
              </a:spcBef>
            </a:pPr>
            <a:r>
              <a:rPr lang="en-US" sz="2400" b="1" dirty="0" smtClean="0">
                <a:latin typeface="Comic Sans MS" pitchFamily="66" charset="0"/>
              </a:rPr>
              <a:t>“Leader”</a:t>
            </a:r>
            <a:endParaRPr lang="en-US" sz="2400" b="1" dirty="0">
              <a:latin typeface="Comic Sans MS" pitchFamily="66" charset="0"/>
            </a:endParaRPr>
          </a:p>
        </p:txBody>
      </p:sp>
      <p:sp>
        <p:nvSpPr>
          <p:cNvPr id="11" name="Rectangle 10"/>
          <p:cNvSpPr/>
          <p:nvPr/>
        </p:nvSpPr>
        <p:spPr>
          <a:xfrm>
            <a:off x="533400" y="5257800"/>
            <a:ext cx="2209800" cy="830997"/>
          </a:xfrm>
          <a:prstGeom prst="rect">
            <a:avLst/>
          </a:prstGeom>
        </p:spPr>
        <p:txBody>
          <a:bodyPr wrap="square">
            <a:spAutoFit/>
          </a:bodyPr>
          <a:lstStyle/>
          <a:p>
            <a:pPr algn="ctr">
              <a:spcBef>
                <a:spcPct val="50000"/>
              </a:spcBef>
            </a:pPr>
            <a:r>
              <a:rPr lang="en-US" sz="2400" b="1" dirty="0" smtClean="0">
                <a:latin typeface="Comic Sans MS" pitchFamily="66" charset="0"/>
              </a:rPr>
              <a:t>Mazzini</a:t>
            </a:r>
            <a:br>
              <a:rPr lang="en-US" sz="2400" b="1" dirty="0" smtClean="0">
                <a:latin typeface="Comic Sans MS" pitchFamily="66" charset="0"/>
              </a:rPr>
            </a:br>
            <a:r>
              <a:rPr lang="en-US" sz="2400" b="1" dirty="0" smtClean="0">
                <a:latin typeface="Comic Sans MS" pitchFamily="66" charset="0"/>
              </a:rPr>
              <a:t>“Heart”</a:t>
            </a:r>
            <a:endParaRPr lang="en-US" sz="2400" b="1" dirty="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Steps Towards Unification</a:t>
            </a:r>
            <a:endParaRPr lang="en-US" dirty="0"/>
          </a:p>
        </p:txBody>
      </p:sp>
      <p:sp>
        <p:nvSpPr>
          <p:cNvPr id="3" name="Content Placeholder 2"/>
          <p:cNvSpPr>
            <a:spLocks noGrp="1"/>
          </p:cNvSpPr>
          <p:nvPr>
            <p:ph idx="1"/>
          </p:nvPr>
        </p:nvSpPr>
        <p:spPr>
          <a:xfrm>
            <a:off x="2438400" y="1600200"/>
            <a:ext cx="6705600" cy="5181600"/>
          </a:xfrm>
        </p:spPr>
        <p:txBody>
          <a:bodyPr>
            <a:noAutofit/>
          </a:bodyPr>
          <a:lstStyle/>
          <a:p>
            <a:pPr>
              <a:buFont typeface="+mj-lt"/>
              <a:buAutoNum type="arabicPeriod"/>
            </a:pPr>
            <a:r>
              <a:rPr lang="en-US" sz="2400" u="sng" dirty="0" smtClean="0"/>
              <a:t>Risorgimento</a:t>
            </a:r>
            <a:r>
              <a:rPr lang="en-US" sz="2400" dirty="0" smtClean="0"/>
              <a:t> “resurgence”</a:t>
            </a:r>
          </a:p>
          <a:p>
            <a:pPr lvl="1"/>
            <a:r>
              <a:rPr lang="en-US" sz="2400" dirty="0" smtClean="0"/>
              <a:t>Nationalist movement; wants unification</a:t>
            </a:r>
          </a:p>
          <a:p>
            <a:pPr>
              <a:buFont typeface="+mj-lt"/>
              <a:buAutoNum type="arabicPeriod"/>
            </a:pPr>
            <a:r>
              <a:rPr lang="en-US" sz="2400" u="sng" dirty="0" err="1" smtClean="0"/>
              <a:t>Carbonari</a:t>
            </a:r>
            <a:r>
              <a:rPr lang="en-US" sz="2400" dirty="0" smtClean="0"/>
              <a:t> “coalmen”</a:t>
            </a:r>
          </a:p>
          <a:p>
            <a:pPr lvl="1"/>
            <a:r>
              <a:rPr lang="en-US" sz="2400" dirty="0" smtClean="0"/>
              <a:t>Secret society dedicated to Risorgimento</a:t>
            </a:r>
          </a:p>
          <a:p>
            <a:pPr>
              <a:buFont typeface="+mj-lt"/>
              <a:buAutoNum type="arabicPeriod"/>
            </a:pPr>
            <a:r>
              <a:rPr lang="en-US" sz="2400" dirty="0" smtClean="0"/>
              <a:t> </a:t>
            </a:r>
            <a:r>
              <a:rPr lang="en-US" sz="2400" u="sng" dirty="0" smtClean="0"/>
              <a:t>Young Italy Movement</a:t>
            </a:r>
          </a:p>
          <a:p>
            <a:pPr lvl="1"/>
            <a:r>
              <a:rPr lang="en-US" sz="2400" dirty="0" smtClean="0"/>
              <a:t>Led by </a:t>
            </a:r>
            <a:r>
              <a:rPr lang="en-US" sz="2400" u="sng" dirty="0" smtClean="0"/>
              <a:t>Giuseppe Mazzini</a:t>
            </a:r>
            <a:r>
              <a:rPr lang="en-US" sz="2400" dirty="0" smtClean="0"/>
              <a:t> “the heart”</a:t>
            </a:r>
          </a:p>
          <a:p>
            <a:pPr lvl="1"/>
            <a:r>
              <a:rPr lang="en-US" sz="2400" dirty="0" smtClean="0"/>
              <a:t>Mazzini and the Youth movement insisted that they did not want “ Neither pope or king”  but rather an Italian Republic . </a:t>
            </a:r>
          </a:p>
          <a:p>
            <a:pPr>
              <a:buNone/>
            </a:pPr>
            <a:endParaRPr lang="en-US" sz="2400" dirty="0"/>
          </a:p>
        </p:txBody>
      </p:sp>
      <p:pic>
        <p:nvPicPr>
          <p:cNvPr id="4" name="Picture 4" descr="Carbonari"/>
          <p:cNvPicPr>
            <a:picLocks noChangeAspect="1" noChangeArrowheads="1"/>
          </p:cNvPicPr>
          <p:nvPr/>
        </p:nvPicPr>
        <p:blipFill>
          <a:blip r:embed="rId3" cstate="print">
            <a:lum contrast="6000"/>
          </a:blip>
          <a:srcRect/>
          <a:stretch>
            <a:fillRect/>
          </a:stretch>
        </p:blipFill>
        <p:spPr bwMode="auto">
          <a:xfrm>
            <a:off x="0" y="4118260"/>
            <a:ext cx="2362200" cy="2739740"/>
          </a:xfrm>
          <a:prstGeom prst="rect">
            <a:avLst/>
          </a:prstGeom>
          <a:noFill/>
          <a:ln w="9525">
            <a:solidFill>
              <a:srgbClr val="3FBF3F"/>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Steps Towards Unification Continued…</a:t>
            </a:r>
            <a:endParaRPr lang="en-US" dirty="0"/>
          </a:p>
        </p:txBody>
      </p:sp>
      <p:sp>
        <p:nvSpPr>
          <p:cNvPr id="3" name="Content Placeholder 2"/>
          <p:cNvSpPr>
            <a:spLocks noGrp="1"/>
          </p:cNvSpPr>
          <p:nvPr>
            <p:ph idx="1"/>
          </p:nvPr>
        </p:nvSpPr>
        <p:spPr>
          <a:xfrm>
            <a:off x="2438400" y="1798637"/>
            <a:ext cx="6324600" cy="4830763"/>
          </a:xfrm>
        </p:spPr>
        <p:txBody>
          <a:bodyPr>
            <a:normAutofit/>
          </a:bodyPr>
          <a:lstStyle/>
          <a:p>
            <a:r>
              <a:rPr lang="en-US" dirty="0" smtClean="0"/>
              <a:t>In 1848 Nationalist groups overthrew Austrian rule in north and seized Rome</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However, Nationalist gains were short lived…</a:t>
            </a:r>
            <a:endParaRPr lang="en-US" dirty="0"/>
          </a:p>
        </p:txBody>
      </p:sp>
      <p:pic>
        <p:nvPicPr>
          <p:cNvPr id="4" name="Picture 2" descr="http://rds.yahoo.com/_ylt=A0WTefTF0VxLm4UAnLmjzbkF/SIG=12ajo6k3m/EXP=1264460613/**http%3A/www.historyhome.co.uk/europe/pictures/italy.jpg"/>
          <p:cNvPicPr>
            <a:picLocks noChangeAspect="1" noChangeArrowheads="1"/>
          </p:cNvPicPr>
          <p:nvPr/>
        </p:nvPicPr>
        <p:blipFill>
          <a:blip r:embed="rId2" cstate="print"/>
          <a:srcRect/>
          <a:stretch>
            <a:fillRect/>
          </a:stretch>
        </p:blipFill>
        <p:spPr bwMode="auto">
          <a:xfrm>
            <a:off x="3048000" y="2672307"/>
            <a:ext cx="4724400" cy="327129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od">
  <a:themeElements>
    <a:clrScheme name="Custom 2">
      <a:dk1>
        <a:sysClr val="windowText" lastClr="000000"/>
      </a:dk1>
      <a:lt1>
        <a:sysClr val="window" lastClr="FFFFFF"/>
      </a:lt1>
      <a:dk2>
        <a:srgbClr val="696464"/>
      </a:dk2>
      <a:lt2>
        <a:srgbClr val="E9E5DC"/>
      </a:lt2>
      <a:accent1>
        <a:srgbClr val="FF0000"/>
      </a:accent1>
      <a:accent2>
        <a:srgbClr val="000000"/>
      </a:accent2>
      <a:accent3>
        <a:srgbClr val="00B050"/>
      </a:accent3>
      <a:accent4>
        <a:srgbClr val="956251"/>
      </a:accent4>
      <a:accent5>
        <a:srgbClr val="918485"/>
      </a:accent5>
      <a:accent6>
        <a:srgbClr val="855D5D"/>
      </a:accent6>
      <a:hlink>
        <a:srgbClr val="CC9900"/>
      </a:hlink>
      <a:folHlink>
        <a:srgbClr val="96A9A9"/>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1127</TotalTime>
  <Words>815</Words>
  <Application>Microsoft Office PowerPoint</Application>
  <PresentationFormat>On-screen Show (4:3)</PresentationFormat>
  <Paragraphs>140</Paragraphs>
  <Slides>15</Slides>
  <Notes>7</Notes>
  <HiddenSlides>2</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vt:lpstr>
      <vt:lpstr>When Did That Happen?</vt:lpstr>
      <vt:lpstr>Essential Questions</vt:lpstr>
      <vt:lpstr>On Our Way to WWI… M.A.I.N.</vt:lpstr>
      <vt:lpstr>     Italian Nationalism and Unification chapter 25.1      </vt:lpstr>
      <vt:lpstr>Europe after Congress of Vienna</vt:lpstr>
      <vt:lpstr>Factors Against Italian Unification</vt:lpstr>
      <vt:lpstr>Factors For Italian Unification</vt:lpstr>
      <vt:lpstr>Steps Towards Unification</vt:lpstr>
      <vt:lpstr>Steps Towards Unification Continued…</vt:lpstr>
      <vt:lpstr>Steps Towards Unification Continued…</vt:lpstr>
      <vt:lpstr>Steps Towards Unification Continued…</vt:lpstr>
      <vt:lpstr>Steps Towards Unification Continued…</vt:lpstr>
      <vt:lpstr>“Right Leg in the  Boot at Last” A Unified Italy?</vt:lpstr>
      <vt:lpstr>Problems w/ Italian Unification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Did That Happen?</dc:title>
  <dc:creator>randyrhodes</dc:creator>
  <cp:lastModifiedBy>Administrator</cp:lastModifiedBy>
  <cp:revision>87</cp:revision>
  <dcterms:created xsi:type="dcterms:W3CDTF">2010-01-24T22:04:12Z</dcterms:created>
  <dcterms:modified xsi:type="dcterms:W3CDTF">2014-02-24T12:52:43Z</dcterms:modified>
</cp:coreProperties>
</file>