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15A14B-CB34-4554-B0CD-4BC9840E0CF3}" type="datetimeFigureOut">
              <a:rPr lang="en-US" smtClean="0"/>
              <a:t>1/13/2015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Napoleonic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 Sections 4 &amp;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4191000"/>
            <a:ext cx="79248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Napoleon Comes out of Retirement</a:t>
            </a:r>
          </a:p>
          <a:p>
            <a:pPr lvl="1"/>
            <a:r>
              <a:rPr lang="en-US" dirty="0" smtClean="0"/>
              <a:t>French were unhappy with Louis XVIII</a:t>
            </a:r>
          </a:p>
          <a:p>
            <a:pPr lvl="1"/>
            <a:r>
              <a:rPr lang="en-US" dirty="0" smtClean="0"/>
              <a:t>Napoleon escaped Elba, returned to France</a:t>
            </a:r>
          </a:p>
          <a:p>
            <a:pPr lvl="1"/>
            <a:r>
              <a:rPr lang="en-US" dirty="0" smtClean="0"/>
              <a:t>March 20 – Napoleon leads army to Paris – Louis XVIII flees to exile – Napoleon back in power</a:t>
            </a:r>
            <a:endParaRPr lang="en-US" dirty="0"/>
          </a:p>
          <a:p>
            <a:r>
              <a:rPr lang="en-US" dirty="0" smtClean="0"/>
              <a:t>Showdown in Waterloo</a:t>
            </a:r>
          </a:p>
          <a:p>
            <a:pPr lvl="1"/>
            <a:r>
              <a:rPr lang="en-US" dirty="0" smtClean="0"/>
              <a:t>June 18, 1815 – Allies &amp; France meet – Napoleon’s final defeat</a:t>
            </a:r>
          </a:p>
          <a:p>
            <a:pPr lvl="1"/>
            <a:r>
              <a:rPr lang="en-US" dirty="0" smtClean="0"/>
              <a:t>Monarchy restored again</a:t>
            </a:r>
          </a:p>
          <a:p>
            <a:pPr lvl="1"/>
            <a:r>
              <a:rPr lang="en-US" dirty="0" smtClean="0"/>
              <a:t>Napoleon sent to St. Helena – guarded for life – died 1821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010400" cy="2885981"/>
          </a:xfrm>
        </p:spPr>
      </p:pic>
    </p:spTree>
    <p:extLst>
      <p:ext uri="{BB962C8B-B14F-4D97-AF65-F5344CB8AC3E}">
        <p14:creationId xmlns:p14="http://schemas.microsoft.com/office/powerpoint/2010/main" val="18288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Congress of Vienna</a:t>
            </a:r>
          </a:p>
          <a:p>
            <a:pPr lvl="1"/>
            <a:r>
              <a:rPr lang="en-US" dirty="0" smtClean="0"/>
              <a:t>Congress of ambassadors from Europe – decisions made mostly by GB, Austria, Prussia &amp; Russia</a:t>
            </a:r>
          </a:p>
          <a:p>
            <a:r>
              <a:rPr lang="en-US" dirty="0" smtClean="0"/>
              <a:t>Principles of the Congress</a:t>
            </a:r>
          </a:p>
          <a:p>
            <a:pPr lvl="1"/>
            <a:r>
              <a:rPr lang="en-US" dirty="0" smtClean="0"/>
              <a:t>Countries who lost the most to Napoleon had to be repaid</a:t>
            </a:r>
          </a:p>
          <a:p>
            <a:pPr lvl="1"/>
            <a:r>
              <a:rPr lang="en-US" dirty="0" smtClean="0"/>
              <a:t>Balance of Power needed to be restored in Europe</a:t>
            </a:r>
          </a:p>
          <a:p>
            <a:pPr lvl="1"/>
            <a:r>
              <a:rPr lang="en-US" dirty="0" smtClean="0"/>
              <a:t>Decisions to follow rule of legitimacy, former ruling families should be restored to the throne</a:t>
            </a:r>
          </a:p>
          <a:p>
            <a:r>
              <a:rPr lang="en-US" dirty="0" smtClean="0"/>
              <a:t>Compensation leads to disarray</a:t>
            </a:r>
          </a:p>
          <a:p>
            <a:pPr lvl="1"/>
            <a:r>
              <a:rPr lang="en-US" dirty="0" smtClean="0"/>
              <a:t>Netherlands – Austrian Netherlands back</a:t>
            </a:r>
          </a:p>
          <a:p>
            <a:pPr lvl="1"/>
            <a:r>
              <a:rPr lang="en-US" dirty="0" smtClean="0"/>
              <a:t>Austria - +2 northern Italian states</a:t>
            </a:r>
          </a:p>
          <a:p>
            <a:pPr lvl="1"/>
            <a:r>
              <a:rPr lang="en-US" dirty="0" smtClean="0"/>
              <a:t>Sweden – gets Norway (punishes Denmark for helping Napoleon)</a:t>
            </a:r>
          </a:p>
          <a:p>
            <a:pPr lvl="1"/>
            <a:r>
              <a:rPr lang="en-US" dirty="0" smtClean="0"/>
              <a:t>Prussia – territory along the Rhine River</a:t>
            </a:r>
          </a:p>
          <a:p>
            <a:pPr lvl="1"/>
            <a:r>
              <a:rPr lang="en-US" dirty="0" smtClean="0"/>
              <a:t>GB – Islands in the West Indies &amp; Mediterranean</a:t>
            </a:r>
          </a:p>
          <a:p>
            <a:pPr lvl="1"/>
            <a:r>
              <a:rPr lang="en-US" dirty="0" smtClean="0"/>
              <a:t>France paid an indemnity ($$) to countries it caused </a:t>
            </a:r>
            <a:r>
              <a:rPr lang="en-US" dirty="0" err="1" smtClean="0"/>
              <a:t>dmg</a:t>
            </a:r>
            <a:r>
              <a:rPr lang="en-US" dirty="0" smtClean="0"/>
              <a:t> to</a:t>
            </a:r>
          </a:p>
          <a:p>
            <a:pPr lvl="1"/>
            <a:r>
              <a:rPr lang="en-US" dirty="0" smtClean="0"/>
              <a:t>Bourbon Monarchy restored in France, Spain &amp; Kingdom of 2 </a:t>
            </a:r>
            <a:r>
              <a:rPr lang="en-US" dirty="0" err="1" smtClean="0"/>
              <a:t>Sicilies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Reactionary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Reactionaries – those who oppose change, want life to return to previous standard</a:t>
            </a:r>
          </a:p>
          <a:p>
            <a:pPr lvl="1"/>
            <a:r>
              <a:rPr lang="en-US" dirty="0" smtClean="0"/>
              <a:t>Napoleon increased nationalism – new groups wanted new gov’t</a:t>
            </a:r>
          </a:p>
          <a:p>
            <a:r>
              <a:rPr lang="en-US" dirty="0" smtClean="0"/>
              <a:t>Quadruple Alliance</a:t>
            </a:r>
          </a:p>
          <a:p>
            <a:pPr lvl="1"/>
            <a:r>
              <a:rPr lang="en-US" dirty="0" smtClean="0"/>
              <a:t>Austria, GB, Prussia &amp; Russia – continued previous alliance to prevent the end of Monarchy in Europe</a:t>
            </a:r>
          </a:p>
          <a:p>
            <a:pPr lvl="1"/>
            <a:r>
              <a:rPr lang="en-US" dirty="0" smtClean="0"/>
              <a:t>1818 France joins = Quintuple Alliance</a:t>
            </a:r>
          </a:p>
          <a:p>
            <a:pPr lvl="1"/>
            <a:r>
              <a:rPr lang="en-US" dirty="0" smtClean="0"/>
              <a:t>Czar Alexander urged leader to sign the Holy Alliance – rule as Christians</a:t>
            </a:r>
          </a:p>
          <a:p>
            <a:r>
              <a:rPr lang="en-US" dirty="0" smtClean="0"/>
              <a:t>Concert of Europe</a:t>
            </a:r>
          </a:p>
          <a:p>
            <a:pPr lvl="1"/>
            <a:r>
              <a:rPr lang="en-US" dirty="0" smtClean="0"/>
              <a:t>Formed from these alliances – international governance by concert or agreement</a:t>
            </a:r>
          </a:p>
          <a:p>
            <a:pPr lvl="1"/>
            <a:r>
              <a:rPr lang="en-US" dirty="0" smtClean="0"/>
              <a:t>Maintain balance of power – effective until 1848</a:t>
            </a:r>
          </a:p>
        </p:txBody>
      </p:sp>
    </p:spTree>
    <p:extLst>
      <p:ext uri="{BB962C8B-B14F-4D97-AF65-F5344CB8AC3E}">
        <p14:creationId xmlns:p14="http://schemas.microsoft.com/office/powerpoint/2010/main" val="42584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Metternich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962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Prince Metternich – Austria</a:t>
            </a:r>
          </a:p>
          <a:p>
            <a:pPr lvl="1"/>
            <a:r>
              <a:rPr lang="en-US" dirty="0" smtClean="0"/>
              <a:t>Influenced EU politics for 30 </a:t>
            </a:r>
            <a:r>
              <a:rPr lang="en-US" dirty="0" err="1" smtClean="0"/>
              <a:t>yrs</a:t>
            </a:r>
            <a:r>
              <a:rPr lang="en-US" dirty="0" smtClean="0"/>
              <a:t> after Cong of Vienna</a:t>
            </a:r>
          </a:p>
          <a:p>
            <a:pPr lvl="1"/>
            <a:r>
              <a:rPr lang="en-US" dirty="0" smtClean="0"/>
              <a:t>Reactionary – believed in absolute monarchy</a:t>
            </a:r>
          </a:p>
          <a:p>
            <a:pPr lvl="1"/>
            <a:r>
              <a:rPr lang="en-US" dirty="0" smtClean="0"/>
              <a:t>Feared liberalism – revolutionary thinking, individual rights, rule of law</a:t>
            </a:r>
          </a:p>
          <a:p>
            <a:pPr lvl="1"/>
            <a:r>
              <a:rPr lang="en-US" dirty="0" smtClean="0"/>
              <a:t>For suppression of free speech &amp; press</a:t>
            </a:r>
          </a:p>
          <a:p>
            <a:pPr lvl="1"/>
            <a:r>
              <a:rPr lang="en-US" dirty="0" smtClean="0"/>
              <a:t>Set up Austrian version of CIA to spy on revolutionaries</a:t>
            </a:r>
          </a:p>
          <a:p>
            <a:pPr lvl="1"/>
            <a:r>
              <a:rPr lang="en-US" dirty="0" smtClean="0"/>
              <a:t>System worked for a while but ended in 1829 with the Greek revolution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04" y="1536700"/>
            <a:ext cx="3487991" cy="4589463"/>
          </a:xfrm>
        </p:spPr>
      </p:pic>
    </p:spTree>
    <p:extLst>
      <p:ext uri="{BB962C8B-B14F-4D97-AF65-F5344CB8AC3E}">
        <p14:creationId xmlns:p14="http://schemas.microsoft.com/office/powerpoint/2010/main" val="3034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4038600" cy="5093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Born in Corsica</a:t>
            </a:r>
          </a:p>
          <a:p>
            <a:pPr>
              <a:buFontTx/>
              <a:buChar char="-"/>
            </a:pPr>
            <a:r>
              <a:rPr lang="en-US" dirty="0" smtClean="0"/>
              <a:t>Was poor nobility</a:t>
            </a:r>
          </a:p>
          <a:p>
            <a:pPr>
              <a:buFontTx/>
              <a:buChar char="-"/>
            </a:pPr>
            <a:r>
              <a:rPr lang="en-US" dirty="0" smtClean="0"/>
              <a:t>Defeats royalists from taking over National Convention</a:t>
            </a:r>
          </a:p>
          <a:p>
            <a:pPr>
              <a:buFontTx/>
              <a:buChar char="-"/>
            </a:pPr>
            <a:r>
              <a:rPr lang="en-US" dirty="0" smtClean="0"/>
              <a:t>Defeats Europe forces</a:t>
            </a:r>
          </a:p>
          <a:p>
            <a:pPr>
              <a:buFontTx/>
              <a:buChar char="-"/>
            </a:pPr>
            <a:r>
              <a:rPr lang="en-US" dirty="0" smtClean="0"/>
              <a:t>War hero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54289"/>
            <a:ext cx="3657600" cy="4354285"/>
          </a:xfrm>
        </p:spPr>
      </p:pic>
    </p:spTree>
    <p:extLst>
      <p:ext uri="{BB962C8B-B14F-4D97-AF65-F5344CB8AC3E}">
        <p14:creationId xmlns:p14="http://schemas.microsoft.com/office/powerpoint/2010/main" val="42097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3276600"/>
            <a:ext cx="7696200" cy="3307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Perfect Storm</a:t>
            </a:r>
          </a:p>
          <a:p>
            <a:pPr lvl="1"/>
            <a:r>
              <a:rPr lang="en-US" dirty="0" smtClean="0"/>
              <a:t>France no leader</a:t>
            </a:r>
          </a:p>
          <a:p>
            <a:pPr lvl="1"/>
            <a:r>
              <a:rPr lang="en-US" dirty="0" smtClean="0"/>
              <a:t>Chaos and disorder</a:t>
            </a:r>
            <a:endParaRPr lang="en-US" dirty="0" smtClean="0"/>
          </a:p>
          <a:p>
            <a:pPr lvl="1"/>
            <a:r>
              <a:rPr lang="en-US" dirty="0" smtClean="0"/>
              <a:t>Military forced most of the members to leave the legislature</a:t>
            </a:r>
          </a:p>
          <a:p>
            <a:pPr lvl="1"/>
            <a:r>
              <a:rPr lang="en-US" dirty="0" smtClean="0"/>
              <a:t>Staged a coup </a:t>
            </a:r>
            <a:r>
              <a:rPr lang="en-US" dirty="0" err="1" smtClean="0"/>
              <a:t>d’etat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Three   consuls</a:t>
            </a:r>
          </a:p>
          <a:p>
            <a:pPr lvl="1"/>
            <a:r>
              <a:rPr lang="en-US" dirty="0" smtClean="0"/>
              <a:t>Plebiscite – dictator</a:t>
            </a:r>
          </a:p>
          <a:p>
            <a:pPr lvl="1"/>
            <a:r>
              <a:rPr lang="en-US" dirty="0" smtClean="0"/>
              <a:t>I saw the crown on the floor and picked it </a:t>
            </a:r>
          </a:p>
          <a:p>
            <a:pPr lvl="1"/>
            <a:r>
              <a:rPr lang="en-US" dirty="0" smtClean="0"/>
              <a:t>Crowned himself 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2" y="0"/>
            <a:ext cx="5217095" cy="3140486"/>
          </a:xfrm>
        </p:spPr>
      </p:pic>
    </p:spTree>
    <p:extLst>
      <p:ext uri="{BB962C8B-B14F-4D97-AF65-F5344CB8AC3E}">
        <p14:creationId xmlns:p14="http://schemas.microsoft.com/office/powerpoint/2010/main" val="1960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Consulate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38600" y="1371600"/>
            <a:ext cx="434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Five years of Napoleon’s Rule</a:t>
            </a:r>
          </a:p>
          <a:p>
            <a:pPr lvl="1"/>
            <a:r>
              <a:rPr lang="en-US" dirty="0" smtClean="0"/>
              <a:t>Reorganized gov’t to give himself unlimited </a:t>
            </a:r>
            <a:r>
              <a:rPr lang="en-US" dirty="0" smtClean="0"/>
              <a:t>power</a:t>
            </a:r>
            <a:endParaRPr lang="en-US" dirty="0" smtClean="0"/>
          </a:p>
          <a:p>
            <a:pPr lvl="1"/>
            <a:r>
              <a:rPr lang="en-US" dirty="0" smtClean="0"/>
              <a:t>Commanded the Army/Navy</a:t>
            </a:r>
          </a:p>
          <a:p>
            <a:pPr lvl="1"/>
            <a:r>
              <a:rPr lang="en-US" dirty="0" smtClean="0"/>
              <a:t>Could appoint/dismiss most officials</a:t>
            </a:r>
          </a:p>
          <a:p>
            <a:pPr lvl="1"/>
            <a:r>
              <a:rPr lang="en-US" dirty="0" smtClean="0"/>
              <a:t>Propose laws – legislative bodies just approved/reject his decisions</a:t>
            </a:r>
          </a:p>
          <a:p>
            <a:pPr marL="411480" lvl="1" indent="0">
              <a:buNone/>
            </a:pPr>
            <a:r>
              <a:rPr lang="en-US" dirty="0" smtClean="0"/>
              <a:t>Kept most of the changes of the revolution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084491" cy="3888435"/>
          </a:xfrm>
        </p:spPr>
      </p:pic>
    </p:spTree>
    <p:extLst>
      <p:ext uri="{BB962C8B-B14F-4D97-AF65-F5344CB8AC3E}">
        <p14:creationId xmlns:p14="http://schemas.microsoft.com/office/powerpoint/2010/main" val="2006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in Gov’t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Napoleonic Code – French Civil Code</a:t>
            </a:r>
          </a:p>
          <a:p>
            <a:pPr lvl="1"/>
            <a:r>
              <a:rPr lang="en-US" dirty="0" smtClean="0"/>
              <a:t>No privileges based on birth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Gov’t jobs go to the most qualified</a:t>
            </a:r>
          </a:p>
          <a:p>
            <a:r>
              <a:rPr lang="en-US" dirty="0" err="1" smtClean="0"/>
              <a:t>Est</a:t>
            </a:r>
            <a:r>
              <a:rPr lang="en-US" dirty="0" smtClean="0"/>
              <a:t> Bank of France</a:t>
            </a:r>
          </a:p>
          <a:p>
            <a:r>
              <a:rPr lang="en-US" dirty="0" smtClean="0"/>
              <a:t>Public education – planned by National Convention</a:t>
            </a:r>
          </a:p>
          <a:p>
            <a:pPr lvl="1"/>
            <a:r>
              <a:rPr lang="en-US" dirty="0" smtClean="0"/>
              <a:t>High Schools, Universities &amp; tech schools</a:t>
            </a:r>
          </a:p>
          <a:p>
            <a:pPr lvl="1"/>
            <a:r>
              <a:rPr lang="en-US" dirty="0" smtClean="0"/>
              <a:t>Elementary </a:t>
            </a:r>
            <a:r>
              <a:rPr lang="en-US" dirty="0" err="1" smtClean="0"/>
              <a:t>ed</a:t>
            </a:r>
            <a:r>
              <a:rPr lang="en-US" dirty="0" smtClean="0"/>
              <a:t> – controlled by churches &amp; local </a:t>
            </a:r>
            <a:r>
              <a:rPr lang="en-US" dirty="0" err="1" smtClean="0"/>
              <a:t>gov’s</a:t>
            </a:r>
            <a:endParaRPr lang="en-US" dirty="0" smtClean="0"/>
          </a:p>
          <a:p>
            <a:r>
              <a:rPr lang="en-US" dirty="0" smtClean="0"/>
              <a:t>Concordat – allowed religious freedom</a:t>
            </a:r>
          </a:p>
          <a:p>
            <a:pPr lvl="1"/>
            <a:r>
              <a:rPr lang="en-US" dirty="0" smtClean="0"/>
              <a:t>Church gave up claims to property gov’t had seized and sold during Rev</a:t>
            </a:r>
          </a:p>
        </p:txBody>
      </p:sp>
    </p:spTree>
    <p:extLst>
      <p:ext uri="{BB962C8B-B14F-4D97-AF65-F5344CB8AC3E}">
        <p14:creationId xmlns:p14="http://schemas.microsoft.com/office/powerpoint/2010/main" val="3069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7620000" cy="1143000"/>
          </a:xfrm>
        </p:spPr>
        <p:txBody>
          <a:bodyPr/>
          <a:lstStyle/>
          <a:p>
            <a:r>
              <a:rPr lang="en-US" dirty="0" smtClean="0"/>
              <a:t>Napoleon As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3000"/>
            <a:ext cx="7467600" cy="17830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1805 – Continental System</a:t>
            </a:r>
          </a:p>
          <a:p>
            <a:pPr lvl="1"/>
            <a:r>
              <a:rPr lang="en-US" dirty="0" smtClean="0"/>
              <a:t>Blockade of British Isles – Napoleon had control of most of EU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5410200" cy="3869744"/>
          </a:xfrm>
        </p:spPr>
      </p:pic>
    </p:spTree>
    <p:extLst>
      <p:ext uri="{BB962C8B-B14F-4D97-AF65-F5344CB8AC3E}">
        <p14:creationId xmlns:p14="http://schemas.microsoft.com/office/powerpoint/2010/main" val="42083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Reorganization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029200"/>
            <a:ext cx="8305800" cy="198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Members of family became Monarchs of conquered countries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019800" cy="4206661"/>
          </a:xfrm>
        </p:spPr>
      </p:pic>
    </p:spTree>
    <p:extLst>
      <p:ext uri="{BB962C8B-B14F-4D97-AF65-F5344CB8AC3E}">
        <p14:creationId xmlns:p14="http://schemas.microsoft.com/office/powerpoint/2010/main" val="2764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Peninsular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113137"/>
            <a:ext cx="8229601" cy="2744863"/>
          </a:xfrm>
        </p:spPr>
        <p:txBody>
          <a:bodyPr>
            <a:normAutofit/>
          </a:bodyPr>
          <a:lstStyle/>
          <a:p>
            <a:r>
              <a:rPr lang="en-US" dirty="0" smtClean="0"/>
              <a:t>War on Iberian Peninsula 1808-1814 – Spain, Portugal &amp; GB</a:t>
            </a:r>
          </a:p>
          <a:p>
            <a:pPr lvl="1"/>
            <a:r>
              <a:rPr lang="en-US" dirty="0" smtClean="0"/>
              <a:t>1807 Portugal refuses the Continental System – econ relies on trade w/GB </a:t>
            </a:r>
          </a:p>
          <a:p>
            <a:pPr lvl="1"/>
            <a:r>
              <a:rPr lang="en-US" dirty="0" smtClean="0"/>
              <a:t>1813 Spanish w/GB help drive out Joseph Bonaparte</a:t>
            </a:r>
          </a:p>
          <a:p>
            <a:pPr lvl="2"/>
            <a:r>
              <a:rPr lang="en-US" dirty="0" smtClean="0"/>
              <a:t>New Constitution – limited monarchy (French Rev Ideas)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343400" cy="3352800"/>
          </a:xfrm>
        </p:spPr>
      </p:pic>
    </p:spTree>
    <p:extLst>
      <p:ext uri="{BB962C8B-B14F-4D97-AF65-F5344CB8AC3E}">
        <p14:creationId xmlns:p14="http://schemas.microsoft.com/office/powerpoint/2010/main" val="29021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Big Mistake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90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Battle of Trafalgar – British naval supremacy and Britain not invaded</a:t>
            </a:r>
          </a:p>
          <a:p>
            <a:r>
              <a:rPr lang="en-US" dirty="0" smtClean="0"/>
              <a:t>1812 </a:t>
            </a:r>
            <a:r>
              <a:rPr lang="en-US" dirty="0" smtClean="0"/>
              <a:t>Russia started trading with GB again</a:t>
            </a:r>
          </a:p>
          <a:p>
            <a:pPr lvl="1"/>
            <a:r>
              <a:rPr lang="en-US" dirty="0" smtClean="0"/>
              <a:t>Napoleon built the Grand Army (600k) – marched on Russia</a:t>
            </a:r>
          </a:p>
          <a:p>
            <a:pPr lvl="1"/>
            <a:r>
              <a:rPr lang="en-US" dirty="0" smtClean="0"/>
              <a:t>Lured deep into the country – Russian’s used scorched-earth</a:t>
            </a:r>
          </a:p>
          <a:p>
            <a:pPr lvl="1"/>
            <a:r>
              <a:rPr lang="en-US" dirty="0" smtClean="0"/>
              <a:t>Retreated after the fall of Moscow/series of critical errors</a:t>
            </a:r>
            <a:endParaRPr lang="en-US" dirty="0"/>
          </a:p>
          <a:p>
            <a:pPr lvl="1"/>
            <a:r>
              <a:rPr lang="en-US" dirty="0" smtClean="0"/>
              <a:t>2/3 of Army died by Prussia – Russia &amp; allies invaded France</a:t>
            </a:r>
          </a:p>
          <a:p>
            <a:r>
              <a:rPr lang="en-US" dirty="0" smtClean="0"/>
              <a:t>1814 End of Napoleonic Era</a:t>
            </a:r>
          </a:p>
          <a:p>
            <a:pPr lvl="1"/>
            <a:r>
              <a:rPr lang="en-US" dirty="0" smtClean="0"/>
              <a:t>Napoleon retired to Elba, Italy</a:t>
            </a:r>
          </a:p>
          <a:p>
            <a:pPr lvl="1"/>
            <a:r>
              <a:rPr lang="en-US" dirty="0" smtClean="0"/>
              <a:t>Louis XVIII reinstated as monarch of France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4315759" cy="3078575"/>
          </a:xfrm>
        </p:spPr>
      </p:pic>
    </p:spTree>
    <p:extLst>
      <p:ext uri="{BB962C8B-B14F-4D97-AF65-F5344CB8AC3E}">
        <p14:creationId xmlns:p14="http://schemas.microsoft.com/office/powerpoint/2010/main" val="166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5808</TotalTime>
  <Words>684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Adjacency</vt:lpstr>
      <vt:lpstr>Napoleonic Era</vt:lpstr>
      <vt:lpstr>Rise of Napoleon</vt:lpstr>
      <vt:lpstr>PowerPoint Presentation</vt:lpstr>
      <vt:lpstr>The Consulate</vt:lpstr>
      <vt:lpstr>Accomplishments in Gov’t</vt:lpstr>
      <vt:lpstr>Napoleon As Emperor</vt:lpstr>
      <vt:lpstr>Reorganization of Europe</vt:lpstr>
      <vt:lpstr>Peninsular War</vt:lpstr>
      <vt:lpstr>Napoleon’s Big Mistake</vt:lpstr>
      <vt:lpstr>The Hundred Days</vt:lpstr>
      <vt:lpstr>Congress of Vienna</vt:lpstr>
      <vt:lpstr>Reactionary Alliances</vt:lpstr>
      <vt:lpstr>Age of Metternich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Napoleonic Era</dc:title>
  <dc:creator>Administrator</dc:creator>
  <cp:lastModifiedBy>Lelko, Garrett</cp:lastModifiedBy>
  <cp:revision>17</cp:revision>
  <dcterms:created xsi:type="dcterms:W3CDTF">2013-01-11T15:42:50Z</dcterms:created>
  <dcterms:modified xsi:type="dcterms:W3CDTF">2015-01-13T13:31:32Z</dcterms:modified>
</cp:coreProperties>
</file>