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2.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61" r:id="rId6"/>
    <p:sldMasterId id="2147483778" r:id="rId7"/>
    <p:sldMasterId id="2147483795" r:id="rId8"/>
    <p:sldMasterId id="2147483812" r:id="rId9"/>
    <p:sldMasterId id="2147483829" r:id="rId10"/>
    <p:sldMasterId id="2147483846" r:id="rId11"/>
    <p:sldMasterId id="2147483863" r:id="rId12"/>
    <p:sldMasterId id="2147483875" r:id="rId13"/>
  </p:sldMasterIdLst>
  <p:notesMasterIdLst>
    <p:notesMasterId r:id="rId40"/>
  </p:notesMasterIdLst>
  <p:sldIdLst>
    <p:sldId id="256" r:id="rId14"/>
    <p:sldId id="258" r:id="rId15"/>
    <p:sldId id="260" r:id="rId16"/>
    <p:sldId id="262" r:id="rId17"/>
    <p:sldId id="264" r:id="rId18"/>
    <p:sldId id="266" r:id="rId19"/>
    <p:sldId id="268" r:id="rId20"/>
    <p:sldId id="270" r:id="rId21"/>
    <p:sldId id="272" r:id="rId22"/>
    <p:sldId id="274" r:id="rId23"/>
    <p:sldId id="304" r:id="rId24"/>
    <p:sldId id="278" r:id="rId25"/>
    <p:sldId id="280" r:id="rId26"/>
    <p:sldId id="281" r:id="rId27"/>
    <p:sldId id="283" r:id="rId28"/>
    <p:sldId id="285" r:id="rId29"/>
    <p:sldId id="287" r:id="rId30"/>
    <p:sldId id="289" r:id="rId31"/>
    <p:sldId id="291" r:id="rId32"/>
    <p:sldId id="293" r:id="rId33"/>
    <p:sldId id="295" r:id="rId34"/>
    <p:sldId id="297" r:id="rId35"/>
    <p:sldId id="300" r:id="rId36"/>
    <p:sldId id="299" r:id="rId37"/>
    <p:sldId id="302" r:id="rId38"/>
    <p:sldId id="30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AC4F7C-8285-466A-95FC-9FB2BD39F711}" type="datetimeFigureOut">
              <a:rPr lang="en-US" smtClean="0"/>
              <a:t>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81126-FC05-4D9F-A295-CE9F67184E91}" type="slidenum">
              <a:rPr lang="en-US" smtClean="0"/>
              <a:t>‹#›</a:t>
            </a:fld>
            <a:endParaRPr lang="en-US"/>
          </a:p>
        </p:txBody>
      </p:sp>
    </p:spTree>
    <p:extLst>
      <p:ext uri="{BB962C8B-B14F-4D97-AF65-F5344CB8AC3E}">
        <p14:creationId xmlns:p14="http://schemas.microsoft.com/office/powerpoint/2010/main" val="199550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92CD7-6E08-439D-A067-0BA3E3B36FBD}" type="slidenum">
              <a:rPr lang="en-US" altLang="en-US">
                <a:solidFill>
                  <a:prstClr val="black"/>
                </a:solidFill>
              </a:rPr>
              <a:pPr/>
              <a:t>15</a:t>
            </a:fld>
            <a:endParaRPr lang="en-US" altLang="en-US">
              <a:solidFill>
                <a:prstClr val="black"/>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753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18B5D-9B01-4ADE-B349-B0EB756C16AB}" type="slidenum">
              <a:rPr lang="en-US" altLang="en-US"/>
              <a:pPr/>
              <a:t>24</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951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EFB9A-AC7A-4487-9A21-718B133CF233}" type="slidenum">
              <a:rPr lang="en-US" altLang="en-US"/>
              <a:pPr/>
              <a:t>25</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153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80DFD-7BB6-4833-BE32-B169AA7BBB1C}" type="slidenum">
              <a:rPr lang="en-US" altLang="en-US"/>
              <a:pPr/>
              <a:t>16</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873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A26C4-F586-4E13-A13F-C2D5905946B0}" type="slidenum">
              <a:rPr lang="en-US" altLang="en-US">
                <a:solidFill>
                  <a:prstClr val="black"/>
                </a:solidFill>
              </a:rPr>
              <a:pPr/>
              <a:t>17</a:t>
            </a:fld>
            <a:endParaRPr lang="en-US" altLang="en-US">
              <a:solidFill>
                <a:prstClr val="black"/>
              </a:solidFill>
            </a:endParaRPr>
          </a:p>
        </p:txBody>
      </p:sp>
      <p:sp>
        <p:nvSpPr>
          <p:cNvPr id="65538" name="Rectangle 1026"/>
          <p:cNvSpPr>
            <a:spLocks noGrp="1" noRot="1" noChangeAspect="1" noChangeArrowheads="1" noTextEdit="1"/>
          </p:cNvSpPr>
          <p:nvPr>
            <p:ph type="sldImg"/>
          </p:nvPr>
        </p:nvSpPr>
        <p:spPr>
          <a:ln/>
        </p:spPr>
      </p:sp>
      <p:sp>
        <p:nvSpPr>
          <p:cNvPr id="6553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764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44F71-401A-46CE-B3E7-00897D6560BC}" type="slidenum">
              <a:rPr lang="en-US" altLang="en-US">
                <a:solidFill>
                  <a:prstClr val="black"/>
                </a:solidFill>
              </a:rPr>
              <a:pPr/>
              <a:t>18</a:t>
            </a:fld>
            <a:endParaRPr lang="en-US" alt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418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DD6CD-88E0-4E05-8C6D-94EB43FA6CC2}" type="slidenum">
              <a:rPr lang="en-US" altLang="en-US">
                <a:solidFill>
                  <a:prstClr val="black"/>
                </a:solidFill>
              </a:rPr>
              <a:pPr/>
              <a:t>19</a:t>
            </a:fld>
            <a:endParaRPr lang="en-US" altLang="en-US">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380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DCF0C-1D8F-4892-949C-89E4873269A1}" type="slidenum">
              <a:rPr lang="en-US" altLang="en-US">
                <a:solidFill>
                  <a:prstClr val="black"/>
                </a:solidFill>
              </a:rPr>
              <a:pPr/>
              <a:t>20</a:t>
            </a:fld>
            <a:endParaRPr lang="en-US" alt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5538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16902-C8E7-4CFB-BF0C-2AABA18DAAB9}" type="slidenum">
              <a:rPr lang="en-US" altLang="en-US">
                <a:solidFill>
                  <a:prstClr val="black"/>
                </a:solidFill>
              </a:rPr>
              <a:pPr/>
              <a:t>21</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118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DF1D1-1913-420A-ABCA-01849A7F4DA0}" type="slidenum">
              <a:rPr lang="en-US" altLang="en-US"/>
              <a:pPr/>
              <a:t>22</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191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FEABC-FB8C-4664-A7B9-14E55263C928}" type="slidenum">
              <a:rPr lang="en-US" altLang="en-US"/>
              <a:pPr/>
              <a:t>23</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316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BFCF0A-51D5-4D79-8EDA-B1724752CD9A}"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AA43A90-29C1-4A7C-BF86-CAB20EFDD4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FCF0A-51D5-4D79-8EDA-B1724752CD9A}"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3A90-29C1-4A7C-BF86-CAB20EFDD4A6}"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1459ED1-E2E4-4277-8D18-FA57C5EF0D50}" type="datetime1">
              <a:rPr lang="en-US" altLang="en-US">
                <a:solidFill>
                  <a:srgbClr val="38ABED"/>
                </a:solidFill>
              </a:rPr>
              <a:pPr/>
              <a:t>2/19/2015</a:t>
            </a:fld>
            <a:endParaRPr lang="en-US" altLang="en-US">
              <a:solidFill>
                <a:srgbClr val="38ABED"/>
              </a:solidFill>
            </a:endParaRPr>
          </a:p>
        </p:txBody>
      </p:sp>
      <p:sp>
        <p:nvSpPr>
          <p:cNvPr id="9" name="Footer Placeholder 5"/>
          <p:cNvSpPr>
            <a:spLocks noGrp="1"/>
          </p:cNvSpPr>
          <p:nvPr>
            <p:ph type="ftr" sz="quarter" idx="17"/>
          </p:nvPr>
        </p:nvSpPr>
        <p:spPr/>
        <p:txBody>
          <a:bodyPr/>
          <a:lstStyle>
            <a:lvl1pPr>
              <a:defRPr/>
            </a:lvl1pPr>
          </a:lstStyle>
          <a:p>
            <a:endParaRPr lang="en-US" altLang="en-US">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fld id="{D46CB077-25C0-4BF4-B771-D7C20341278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4160706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E563971-E217-4F6F-B056-8CD2BB1D7F4F}" type="datetime1">
              <a:rPr lang="en-US" altLang="en-US">
                <a:solidFill>
                  <a:srgbClr val="38ABED"/>
                </a:solidFill>
              </a:rPr>
              <a:pPr/>
              <a:t>2/19/2015</a:t>
            </a:fld>
            <a:endParaRPr lang="en-US" altLang="en-US">
              <a:solidFill>
                <a:srgbClr val="38ABED"/>
              </a:solidFill>
            </a:endParaRPr>
          </a:p>
        </p:txBody>
      </p:sp>
      <p:sp>
        <p:nvSpPr>
          <p:cNvPr id="5" name="Footer Placeholder 3"/>
          <p:cNvSpPr>
            <a:spLocks noGrp="1"/>
          </p:cNvSpPr>
          <p:nvPr>
            <p:ph type="ftr" sz="quarter" idx="11"/>
          </p:nvPr>
        </p:nvSpPr>
        <p:spPr/>
        <p:txBody>
          <a:bodyPr/>
          <a:lstStyle>
            <a:lvl1pPr>
              <a:defRPr/>
            </a:lvl1pPr>
          </a:lstStyle>
          <a:p>
            <a:endParaRPr lang="en-US" altLang="en-US">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fld id="{48DF3D5D-4961-4D53-8046-15CCD7DE271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9801018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BD5330BA-6038-448F-A222-0D1A2D4960F8}" type="datetime1">
              <a:rPr lang="en-US" altLang="en-US">
                <a:solidFill>
                  <a:srgbClr val="38ABED"/>
                </a:solidFill>
              </a:rPr>
              <a:pPr/>
              <a:t>2/19/2015</a:t>
            </a:fld>
            <a:endParaRPr lang="en-US" altLang="en-US">
              <a:solidFill>
                <a:srgbClr val="38ABED"/>
              </a:solidFill>
            </a:endParaRPr>
          </a:p>
        </p:txBody>
      </p:sp>
      <p:sp>
        <p:nvSpPr>
          <p:cNvPr id="4" name="Footer Placeholder 2"/>
          <p:cNvSpPr>
            <a:spLocks noGrp="1"/>
          </p:cNvSpPr>
          <p:nvPr>
            <p:ph type="ftr" sz="quarter" idx="11"/>
          </p:nvPr>
        </p:nvSpPr>
        <p:spPr/>
        <p:txBody>
          <a:bodyPr/>
          <a:lstStyle>
            <a:lvl1pPr>
              <a:defRPr/>
            </a:lvl1pPr>
          </a:lstStyle>
          <a:p>
            <a:endParaRPr lang="en-US" altLang="en-US">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fld id="{D5861C31-F327-4BBB-80DA-22E01A30B808}"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4235849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B272CE01-A4AD-44D0-99B4-AAC5EE8B0CC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6567B8CE-EDB4-4C6D-913D-00D6DE1BC10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443133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B3E348A3-AF45-4C5F-89E9-E6FEA5100E2A}"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DEED1C6E-74BF-43A2-81A8-3058238B0B27}"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011241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D2DD048B-B680-41F3-83ED-4C83DB6E31C1}"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A2054D5A-D351-4A14-BDBF-6E5456CB56D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8222880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8B3B96ED-A64B-402F-ACD3-530F6E4C218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E5C4EBBE-B877-4F42-80DE-0E6FDD236D4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42230664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C12B1E76-90C0-4DF4-916C-756C0871D2A5}"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AA6CCF8A-8301-45D8-859C-E95CA7E7E7AD}"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8163021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E88AEC0-0092-4876-8594-C7AA7AD7A869}"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8C574479-AF0C-41C3-9EE1-5E08E90AACE0}"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3381599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9C26FE1F-4108-4F89-9836-CE378482A373}" type="slidenum">
              <a:rPr lang="en-US" altLang="en-US">
                <a:solidFill>
                  <a:srgbClr val="1B3861"/>
                </a:solidFill>
              </a:rPr>
              <a:pPr/>
              <a:t>‹#›</a:t>
            </a:fld>
            <a:endParaRPr lang="en-US" altLang="en-US">
              <a:solidFill>
                <a:srgbClr val="1B3861"/>
              </a:solidFill>
            </a:endParaRPr>
          </a:p>
        </p:txBody>
      </p:sp>
      <p:sp>
        <p:nvSpPr>
          <p:cNvPr id="6" name="Date Placeholder 3"/>
          <p:cNvSpPr>
            <a:spLocks noGrp="1"/>
          </p:cNvSpPr>
          <p:nvPr>
            <p:ph type="dt" sz="half" idx="11"/>
          </p:nvPr>
        </p:nvSpPr>
        <p:spPr/>
        <p:txBody>
          <a:bodyPr/>
          <a:lstStyle>
            <a:lvl1pPr>
              <a:defRPr/>
            </a:lvl1pPr>
          </a:lstStyle>
          <a:p>
            <a:fld id="{C7142991-CC46-4B59-A18B-18A7FD1D836C}" type="datetime1">
              <a:rPr lang="en-US" altLang="en-US">
                <a:solidFill>
                  <a:srgbClr val="38ABED"/>
                </a:solidFill>
              </a:rPr>
              <a:pPr/>
              <a:t>2/19/2015</a:t>
            </a:fld>
            <a:endParaRPr lang="en-US" altLang="en-US">
              <a:solidFill>
                <a:srgbClr val="38ABED"/>
              </a:solidFill>
            </a:endParaRPr>
          </a:p>
        </p:txBody>
      </p:sp>
      <p:sp>
        <p:nvSpPr>
          <p:cNvPr id="7" name="Footer Placeholder 4"/>
          <p:cNvSpPr>
            <a:spLocks noGrp="1"/>
          </p:cNvSpPr>
          <p:nvPr>
            <p:ph type="ftr" sz="quarter" idx="12"/>
          </p:nvPr>
        </p:nvSpPr>
        <p:spPr/>
        <p:txBody>
          <a:bodyPr/>
          <a:lstStyle>
            <a:lvl1pPr>
              <a:defRPr/>
            </a:lvl1pPr>
          </a:lstStyle>
          <a:p>
            <a:endParaRPr lang="en-US" altLang="en-US">
              <a:solidFill>
                <a:srgbClr val="38ABED"/>
              </a:solidFill>
            </a:endParaRPr>
          </a:p>
        </p:txBody>
      </p:sp>
    </p:spTree>
    <p:extLst>
      <p:ext uri="{BB962C8B-B14F-4D97-AF65-F5344CB8AC3E}">
        <p14:creationId xmlns:p14="http://schemas.microsoft.com/office/powerpoint/2010/main" val="203236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FCF0A-51D5-4D79-8EDA-B1724752CD9A}"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3A90-29C1-4A7C-BF86-CAB20EFDD4A6}"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5FAAAFB8-D987-4998-8179-FF4B20F41BFE}"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E28140CA-AE39-4417-A79D-23F927E00E9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15875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0F2B2C-784B-43A0-98DE-8651242874C4}"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DEE39D3D-AB7F-4EE1-BAFC-84176C1CF18E}"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7174333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53C7A250-A1E7-4BAF-9564-D41139470333}"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09C7A34E-47C5-4B5B-9C1D-33DD3FDE243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322590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3A6A99B4-C95F-4611-9340-203554342A3E}" type="datetime1">
              <a:rPr lang="en-US" altLang="en-US">
                <a:solidFill>
                  <a:srgbClr val="38ABED"/>
                </a:solidFill>
              </a:rPr>
              <a:pPr/>
              <a:t>2/19/2015</a:t>
            </a:fld>
            <a:endParaRPr lang="en-US" altLang="en-US">
              <a:solidFill>
                <a:srgbClr val="38ABED"/>
              </a:solidFill>
            </a:endParaRPr>
          </a:p>
        </p:txBody>
      </p:sp>
      <p:sp>
        <p:nvSpPr>
          <p:cNvPr id="13" name="Footer Placeholder 7"/>
          <p:cNvSpPr>
            <a:spLocks noGrp="1"/>
          </p:cNvSpPr>
          <p:nvPr>
            <p:ph type="ftr" sz="quarter" idx="11"/>
          </p:nvPr>
        </p:nvSpPr>
        <p:spPr/>
        <p:txBody>
          <a:bodyPr/>
          <a:lstStyle>
            <a:lvl1pPr>
              <a:defRPr/>
            </a:lvl1pPr>
          </a:lstStyle>
          <a:p>
            <a:endParaRPr lang="en-US" altLang="en-US">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fld id="{AF354B9E-0BA1-4B95-949E-CB25B81DF79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9771002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022A7756-CABF-4100-B573-06898E4BAB4D}"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5"/>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fld id="{870855EE-ABD2-4D09-8021-2FF6983306B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1037030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29508DFB-B9D7-4E87-990F-CF3F4EB69E5E}" type="datetime1">
              <a:rPr lang="en-US" altLang="en-US">
                <a:solidFill>
                  <a:srgbClr val="38ABED"/>
                </a:solidFill>
              </a:rPr>
              <a:pPr/>
              <a:t>2/19/2015</a:t>
            </a:fld>
            <a:endParaRPr lang="en-US" altLang="en-US">
              <a:solidFill>
                <a:srgbClr val="38ABED"/>
              </a:solidFill>
            </a:endParaRPr>
          </a:p>
        </p:txBody>
      </p:sp>
      <p:sp>
        <p:nvSpPr>
          <p:cNvPr id="8" name="Footer Placeholder 5"/>
          <p:cNvSpPr>
            <a:spLocks noGrp="1"/>
          </p:cNvSpPr>
          <p:nvPr>
            <p:ph type="ftr" sz="quarter" idx="16"/>
          </p:nvPr>
        </p:nvSpPr>
        <p:spPr/>
        <p:txBody>
          <a:bodyPr/>
          <a:lstStyle>
            <a:lvl1pPr>
              <a:defRPr/>
            </a:lvl1pPr>
          </a:lstStyle>
          <a:p>
            <a:endParaRPr lang="en-US" altLang="en-US">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fld id="{05380E31-81E4-4BBF-B418-23DC30CA4549}"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7856423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1459ED1-E2E4-4277-8D18-FA57C5EF0D50}" type="datetime1">
              <a:rPr lang="en-US" altLang="en-US">
                <a:solidFill>
                  <a:srgbClr val="38ABED"/>
                </a:solidFill>
              </a:rPr>
              <a:pPr/>
              <a:t>2/19/2015</a:t>
            </a:fld>
            <a:endParaRPr lang="en-US" altLang="en-US">
              <a:solidFill>
                <a:srgbClr val="38ABED"/>
              </a:solidFill>
            </a:endParaRPr>
          </a:p>
        </p:txBody>
      </p:sp>
      <p:sp>
        <p:nvSpPr>
          <p:cNvPr id="9" name="Footer Placeholder 5"/>
          <p:cNvSpPr>
            <a:spLocks noGrp="1"/>
          </p:cNvSpPr>
          <p:nvPr>
            <p:ph type="ftr" sz="quarter" idx="17"/>
          </p:nvPr>
        </p:nvSpPr>
        <p:spPr/>
        <p:txBody>
          <a:bodyPr/>
          <a:lstStyle>
            <a:lvl1pPr>
              <a:defRPr/>
            </a:lvl1pPr>
          </a:lstStyle>
          <a:p>
            <a:endParaRPr lang="en-US" altLang="en-US">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fld id="{D46CB077-25C0-4BF4-B771-D7C20341278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1855455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E563971-E217-4F6F-B056-8CD2BB1D7F4F}" type="datetime1">
              <a:rPr lang="en-US" altLang="en-US">
                <a:solidFill>
                  <a:srgbClr val="38ABED"/>
                </a:solidFill>
              </a:rPr>
              <a:pPr/>
              <a:t>2/19/2015</a:t>
            </a:fld>
            <a:endParaRPr lang="en-US" altLang="en-US">
              <a:solidFill>
                <a:srgbClr val="38ABED"/>
              </a:solidFill>
            </a:endParaRPr>
          </a:p>
        </p:txBody>
      </p:sp>
      <p:sp>
        <p:nvSpPr>
          <p:cNvPr id="5" name="Footer Placeholder 3"/>
          <p:cNvSpPr>
            <a:spLocks noGrp="1"/>
          </p:cNvSpPr>
          <p:nvPr>
            <p:ph type="ftr" sz="quarter" idx="11"/>
          </p:nvPr>
        </p:nvSpPr>
        <p:spPr/>
        <p:txBody>
          <a:bodyPr/>
          <a:lstStyle>
            <a:lvl1pPr>
              <a:defRPr/>
            </a:lvl1pPr>
          </a:lstStyle>
          <a:p>
            <a:endParaRPr lang="en-US" altLang="en-US">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fld id="{48DF3D5D-4961-4D53-8046-15CCD7DE271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7695174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BD5330BA-6038-448F-A222-0D1A2D4960F8}" type="datetime1">
              <a:rPr lang="en-US" altLang="en-US">
                <a:solidFill>
                  <a:srgbClr val="38ABED"/>
                </a:solidFill>
              </a:rPr>
              <a:pPr/>
              <a:t>2/19/2015</a:t>
            </a:fld>
            <a:endParaRPr lang="en-US" altLang="en-US">
              <a:solidFill>
                <a:srgbClr val="38ABED"/>
              </a:solidFill>
            </a:endParaRPr>
          </a:p>
        </p:txBody>
      </p:sp>
      <p:sp>
        <p:nvSpPr>
          <p:cNvPr id="4" name="Footer Placeholder 2"/>
          <p:cNvSpPr>
            <a:spLocks noGrp="1"/>
          </p:cNvSpPr>
          <p:nvPr>
            <p:ph type="ftr" sz="quarter" idx="11"/>
          </p:nvPr>
        </p:nvSpPr>
        <p:spPr/>
        <p:txBody>
          <a:bodyPr/>
          <a:lstStyle>
            <a:lvl1pPr>
              <a:defRPr/>
            </a:lvl1pPr>
          </a:lstStyle>
          <a:p>
            <a:endParaRPr lang="en-US" altLang="en-US">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fld id="{D5861C31-F327-4BBB-80DA-22E01A30B808}"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6705696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B272CE01-A4AD-44D0-99B4-AAC5EE8B0CC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6567B8CE-EDB4-4C6D-913D-00D6DE1BC10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52281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9428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B3E348A3-AF45-4C5F-89E9-E6FEA5100E2A}"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DEED1C6E-74BF-43A2-81A8-3058238B0B27}"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2318364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D2DD048B-B680-41F3-83ED-4C83DB6E31C1}"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A2054D5A-D351-4A14-BDBF-6E5456CB56D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6941104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8B3B96ED-A64B-402F-ACD3-530F6E4C218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E5C4EBBE-B877-4F42-80DE-0E6FDD236D4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9009638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C12B1E76-90C0-4DF4-916C-756C0871D2A5}"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AA6CCF8A-8301-45D8-859C-E95CA7E7E7AD}"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0110030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E88AEC0-0092-4876-8594-C7AA7AD7A869}"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8C574479-AF0C-41C3-9EE1-5E08E90AACE0}"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6566960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9C26FE1F-4108-4F89-9836-CE378482A373}" type="slidenum">
              <a:rPr lang="en-US" altLang="en-US">
                <a:solidFill>
                  <a:srgbClr val="1B3861"/>
                </a:solidFill>
              </a:rPr>
              <a:pPr/>
              <a:t>‹#›</a:t>
            </a:fld>
            <a:endParaRPr lang="en-US" altLang="en-US">
              <a:solidFill>
                <a:srgbClr val="1B3861"/>
              </a:solidFill>
            </a:endParaRPr>
          </a:p>
        </p:txBody>
      </p:sp>
      <p:sp>
        <p:nvSpPr>
          <p:cNvPr id="6" name="Date Placeholder 3"/>
          <p:cNvSpPr>
            <a:spLocks noGrp="1"/>
          </p:cNvSpPr>
          <p:nvPr>
            <p:ph type="dt" sz="half" idx="11"/>
          </p:nvPr>
        </p:nvSpPr>
        <p:spPr/>
        <p:txBody>
          <a:bodyPr/>
          <a:lstStyle>
            <a:lvl1pPr>
              <a:defRPr/>
            </a:lvl1pPr>
          </a:lstStyle>
          <a:p>
            <a:fld id="{C7142991-CC46-4B59-A18B-18A7FD1D836C}" type="datetime1">
              <a:rPr lang="en-US" altLang="en-US">
                <a:solidFill>
                  <a:srgbClr val="38ABED"/>
                </a:solidFill>
              </a:rPr>
              <a:pPr/>
              <a:t>2/19/2015</a:t>
            </a:fld>
            <a:endParaRPr lang="en-US" altLang="en-US">
              <a:solidFill>
                <a:srgbClr val="38ABED"/>
              </a:solidFill>
            </a:endParaRPr>
          </a:p>
        </p:txBody>
      </p:sp>
      <p:sp>
        <p:nvSpPr>
          <p:cNvPr id="7" name="Footer Placeholder 4"/>
          <p:cNvSpPr>
            <a:spLocks noGrp="1"/>
          </p:cNvSpPr>
          <p:nvPr>
            <p:ph type="ftr" sz="quarter" idx="12"/>
          </p:nvPr>
        </p:nvSpPr>
        <p:spPr/>
        <p:txBody>
          <a:bodyPr/>
          <a:lstStyle>
            <a:lvl1pPr>
              <a:defRPr/>
            </a:lvl1pPr>
          </a:lstStyle>
          <a:p>
            <a:endParaRPr lang="en-US" altLang="en-US">
              <a:solidFill>
                <a:srgbClr val="38ABED"/>
              </a:solidFill>
            </a:endParaRPr>
          </a:p>
        </p:txBody>
      </p:sp>
    </p:spTree>
    <p:extLst>
      <p:ext uri="{BB962C8B-B14F-4D97-AF65-F5344CB8AC3E}">
        <p14:creationId xmlns:p14="http://schemas.microsoft.com/office/powerpoint/2010/main" val="3903136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5FAAAFB8-D987-4998-8179-FF4B20F41BFE}"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E28140CA-AE39-4417-A79D-23F927E00E9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1943791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0F2B2C-784B-43A0-98DE-8651242874C4}"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DEE39D3D-AB7F-4EE1-BAFC-84176C1CF18E}"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2495732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53C7A250-A1E7-4BAF-9564-D41139470333}"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09C7A34E-47C5-4B5B-9C1D-33DD3FDE243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9450518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3A6A99B4-C95F-4611-9340-203554342A3E}" type="datetime1">
              <a:rPr lang="en-US" altLang="en-US">
                <a:solidFill>
                  <a:srgbClr val="38ABED"/>
                </a:solidFill>
              </a:rPr>
              <a:pPr/>
              <a:t>2/19/2015</a:t>
            </a:fld>
            <a:endParaRPr lang="en-US" altLang="en-US">
              <a:solidFill>
                <a:srgbClr val="38ABED"/>
              </a:solidFill>
            </a:endParaRPr>
          </a:p>
        </p:txBody>
      </p:sp>
      <p:sp>
        <p:nvSpPr>
          <p:cNvPr id="13" name="Footer Placeholder 7"/>
          <p:cNvSpPr>
            <a:spLocks noGrp="1"/>
          </p:cNvSpPr>
          <p:nvPr>
            <p:ph type="ftr" sz="quarter" idx="11"/>
          </p:nvPr>
        </p:nvSpPr>
        <p:spPr/>
        <p:txBody>
          <a:bodyPr/>
          <a:lstStyle>
            <a:lvl1pPr>
              <a:defRPr/>
            </a:lvl1pPr>
          </a:lstStyle>
          <a:p>
            <a:endParaRPr lang="en-US" altLang="en-US">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fld id="{AF354B9E-0BA1-4B95-949E-CB25B81DF79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03906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1654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022A7756-CABF-4100-B573-06898E4BAB4D}"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5"/>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fld id="{870855EE-ABD2-4D09-8021-2FF6983306B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25576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29508DFB-B9D7-4E87-990F-CF3F4EB69E5E}" type="datetime1">
              <a:rPr lang="en-US" altLang="en-US">
                <a:solidFill>
                  <a:srgbClr val="38ABED"/>
                </a:solidFill>
              </a:rPr>
              <a:pPr/>
              <a:t>2/19/2015</a:t>
            </a:fld>
            <a:endParaRPr lang="en-US" altLang="en-US">
              <a:solidFill>
                <a:srgbClr val="38ABED"/>
              </a:solidFill>
            </a:endParaRPr>
          </a:p>
        </p:txBody>
      </p:sp>
      <p:sp>
        <p:nvSpPr>
          <p:cNvPr id="8" name="Footer Placeholder 5"/>
          <p:cNvSpPr>
            <a:spLocks noGrp="1"/>
          </p:cNvSpPr>
          <p:nvPr>
            <p:ph type="ftr" sz="quarter" idx="16"/>
          </p:nvPr>
        </p:nvSpPr>
        <p:spPr/>
        <p:txBody>
          <a:bodyPr/>
          <a:lstStyle>
            <a:lvl1pPr>
              <a:defRPr/>
            </a:lvl1pPr>
          </a:lstStyle>
          <a:p>
            <a:endParaRPr lang="en-US" altLang="en-US">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fld id="{05380E31-81E4-4BBF-B418-23DC30CA4549}"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243478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1459ED1-E2E4-4277-8D18-FA57C5EF0D50}" type="datetime1">
              <a:rPr lang="en-US" altLang="en-US">
                <a:solidFill>
                  <a:srgbClr val="38ABED"/>
                </a:solidFill>
              </a:rPr>
              <a:pPr/>
              <a:t>2/19/2015</a:t>
            </a:fld>
            <a:endParaRPr lang="en-US" altLang="en-US">
              <a:solidFill>
                <a:srgbClr val="38ABED"/>
              </a:solidFill>
            </a:endParaRPr>
          </a:p>
        </p:txBody>
      </p:sp>
      <p:sp>
        <p:nvSpPr>
          <p:cNvPr id="9" name="Footer Placeholder 5"/>
          <p:cNvSpPr>
            <a:spLocks noGrp="1"/>
          </p:cNvSpPr>
          <p:nvPr>
            <p:ph type="ftr" sz="quarter" idx="17"/>
          </p:nvPr>
        </p:nvSpPr>
        <p:spPr/>
        <p:txBody>
          <a:bodyPr/>
          <a:lstStyle>
            <a:lvl1pPr>
              <a:defRPr/>
            </a:lvl1pPr>
          </a:lstStyle>
          <a:p>
            <a:endParaRPr lang="en-US" altLang="en-US">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fld id="{D46CB077-25C0-4BF4-B771-D7C20341278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4641406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E563971-E217-4F6F-B056-8CD2BB1D7F4F}" type="datetime1">
              <a:rPr lang="en-US" altLang="en-US">
                <a:solidFill>
                  <a:srgbClr val="38ABED"/>
                </a:solidFill>
              </a:rPr>
              <a:pPr/>
              <a:t>2/19/2015</a:t>
            </a:fld>
            <a:endParaRPr lang="en-US" altLang="en-US">
              <a:solidFill>
                <a:srgbClr val="38ABED"/>
              </a:solidFill>
            </a:endParaRPr>
          </a:p>
        </p:txBody>
      </p:sp>
      <p:sp>
        <p:nvSpPr>
          <p:cNvPr id="5" name="Footer Placeholder 3"/>
          <p:cNvSpPr>
            <a:spLocks noGrp="1"/>
          </p:cNvSpPr>
          <p:nvPr>
            <p:ph type="ftr" sz="quarter" idx="11"/>
          </p:nvPr>
        </p:nvSpPr>
        <p:spPr/>
        <p:txBody>
          <a:bodyPr/>
          <a:lstStyle>
            <a:lvl1pPr>
              <a:defRPr/>
            </a:lvl1pPr>
          </a:lstStyle>
          <a:p>
            <a:endParaRPr lang="en-US" altLang="en-US">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fld id="{48DF3D5D-4961-4D53-8046-15CCD7DE271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374895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BD5330BA-6038-448F-A222-0D1A2D4960F8}" type="datetime1">
              <a:rPr lang="en-US" altLang="en-US">
                <a:solidFill>
                  <a:srgbClr val="38ABED"/>
                </a:solidFill>
              </a:rPr>
              <a:pPr/>
              <a:t>2/19/2015</a:t>
            </a:fld>
            <a:endParaRPr lang="en-US" altLang="en-US">
              <a:solidFill>
                <a:srgbClr val="38ABED"/>
              </a:solidFill>
            </a:endParaRPr>
          </a:p>
        </p:txBody>
      </p:sp>
      <p:sp>
        <p:nvSpPr>
          <p:cNvPr id="4" name="Footer Placeholder 2"/>
          <p:cNvSpPr>
            <a:spLocks noGrp="1"/>
          </p:cNvSpPr>
          <p:nvPr>
            <p:ph type="ftr" sz="quarter" idx="11"/>
          </p:nvPr>
        </p:nvSpPr>
        <p:spPr/>
        <p:txBody>
          <a:bodyPr/>
          <a:lstStyle>
            <a:lvl1pPr>
              <a:defRPr/>
            </a:lvl1pPr>
          </a:lstStyle>
          <a:p>
            <a:endParaRPr lang="en-US" altLang="en-US">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fld id="{D5861C31-F327-4BBB-80DA-22E01A30B808}"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5224971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B272CE01-A4AD-44D0-99B4-AAC5EE8B0CC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6567B8CE-EDB4-4C6D-913D-00D6DE1BC10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4544398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B3E348A3-AF45-4C5F-89E9-E6FEA5100E2A}"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DEED1C6E-74BF-43A2-81A8-3058238B0B27}"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1422109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D2DD048B-B680-41F3-83ED-4C83DB6E31C1}"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A2054D5A-D351-4A14-BDBF-6E5456CB56D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9194285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8B3B96ED-A64B-402F-ACD3-530F6E4C218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E5C4EBBE-B877-4F42-80DE-0E6FDD236D4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4252430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C12B1E76-90C0-4DF4-916C-756C0871D2A5}"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AA6CCF8A-8301-45D8-859C-E95CA7E7E7AD}"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91802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661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E88AEC0-0092-4876-8594-C7AA7AD7A869}"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8C574479-AF0C-41C3-9EE1-5E08E90AACE0}"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7502862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9C26FE1F-4108-4F89-9836-CE378482A373}" type="slidenum">
              <a:rPr lang="en-US" altLang="en-US">
                <a:solidFill>
                  <a:srgbClr val="1B3861"/>
                </a:solidFill>
              </a:rPr>
              <a:pPr/>
              <a:t>‹#›</a:t>
            </a:fld>
            <a:endParaRPr lang="en-US" altLang="en-US">
              <a:solidFill>
                <a:srgbClr val="1B3861"/>
              </a:solidFill>
            </a:endParaRPr>
          </a:p>
        </p:txBody>
      </p:sp>
      <p:sp>
        <p:nvSpPr>
          <p:cNvPr id="6" name="Date Placeholder 3"/>
          <p:cNvSpPr>
            <a:spLocks noGrp="1"/>
          </p:cNvSpPr>
          <p:nvPr>
            <p:ph type="dt" sz="half" idx="11"/>
          </p:nvPr>
        </p:nvSpPr>
        <p:spPr/>
        <p:txBody>
          <a:bodyPr/>
          <a:lstStyle>
            <a:lvl1pPr>
              <a:defRPr/>
            </a:lvl1pPr>
          </a:lstStyle>
          <a:p>
            <a:fld id="{C7142991-CC46-4B59-A18B-18A7FD1D836C}" type="datetime1">
              <a:rPr lang="en-US" altLang="en-US">
                <a:solidFill>
                  <a:srgbClr val="38ABED"/>
                </a:solidFill>
              </a:rPr>
              <a:pPr/>
              <a:t>2/19/2015</a:t>
            </a:fld>
            <a:endParaRPr lang="en-US" altLang="en-US">
              <a:solidFill>
                <a:srgbClr val="38ABED"/>
              </a:solidFill>
            </a:endParaRPr>
          </a:p>
        </p:txBody>
      </p:sp>
      <p:sp>
        <p:nvSpPr>
          <p:cNvPr id="7" name="Footer Placeholder 4"/>
          <p:cNvSpPr>
            <a:spLocks noGrp="1"/>
          </p:cNvSpPr>
          <p:nvPr>
            <p:ph type="ftr" sz="quarter" idx="12"/>
          </p:nvPr>
        </p:nvSpPr>
        <p:spPr/>
        <p:txBody>
          <a:bodyPr/>
          <a:lstStyle>
            <a:lvl1pPr>
              <a:defRPr/>
            </a:lvl1pPr>
          </a:lstStyle>
          <a:p>
            <a:endParaRPr lang="en-US" altLang="en-US">
              <a:solidFill>
                <a:srgbClr val="38ABED"/>
              </a:solidFill>
            </a:endParaRPr>
          </a:p>
        </p:txBody>
      </p:sp>
    </p:spTree>
    <p:extLst>
      <p:ext uri="{BB962C8B-B14F-4D97-AF65-F5344CB8AC3E}">
        <p14:creationId xmlns:p14="http://schemas.microsoft.com/office/powerpoint/2010/main" val="25585046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5FAAAFB8-D987-4998-8179-FF4B20F41BFE}"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E28140CA-AE39-4417-A79D-23F927E00E9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4832293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0F2B2C-784B-43A0-98DE-8651242874C4}"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DEE39D3D-AB7F-4EE1-BAFC-84176C1CF18E}"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5174737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53C7A250-A1E7-4BAF-9564-D41139470333}"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09C7A34E-47C5-4B5B-9C1D-33DD3FDE243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4746905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3A6A99B4-C95F-4611-9340-203554342A3E}" type="datetime1">
              <a:rPr lang="en-US" altLang="en-US">
                <a:solidFill>
                  <a:srgbClr val="38ABED"/>
                </a:solidFill>
              </a:rPr>
              <a:pPr/>
              <a:t>2/19/2015</a:t>
            </a:fld>
            <a:endParaRPr lang="en-US" altLang="en-US">
              <a:solidFill>
                <a:srgbClr val="38ABED"/>
              </a:solidFill>
            </a:endParaRPr>
          </a:p>
        </p:txBody>
      </p:sp>
      <p:sp>
        <p:nvSpPr>
          <p:cNvPr id="13" name="Footer Placeholder 7"/>
          <p:cNvSpPr>
            <a:spLocks noGrp="1"/>
          </p:cNvSpPr>
          <p:nvPr>
            <p:ph type="ftr" sz="quarter" idx="11"/>
          </p:nvPr>
        </p:nvSpPr>
        <p:spPr/>
        <p:txBody>
          <a:bodyPr/>
          <a:lstStyle>
            <a:lvl1pPr>
              <a:defRPr/>
            </a:lvl1pPr>
          </a:lstStyle>
          <a:p>
            <a:endParaRPr lang="en-US" altLang="en-US">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fld id="{AF354B9E-0BA1-4B95-949E-CB25B81DF79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0920106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022A7756-CABF-4100-B573-06898E4BAB4D}"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5"/>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fld id="{870855EE-ABD2-4D09-8021-2FF6983306B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41398446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29508DFB-B9D7-4E87-990F-CF3F4EB69E5E}" type="datetime1">
              <a:rPr lang="en-US" altLang="en-US">
                <a:solidFill>
                  <a:srgbClr val="38ABED"/>
                </a:solidFill>
              </a:rPr>
              <a:pPr/>
              <a:t>2/19/2015</a:t>
            </a:fld>
            <a:endParaRPr lang="en-US" altLang="en-US">
              <a:solidFill>
                <a:srgbClr val="38ABED"/>
              </a:solidFill>
            </a:endParaRPr>
          </a:p>
        </p:txBody>
      </p:sp>
      <p:sp>
        <p:nvSpPr>
          <p:cNvPr id="8" name="Footer Placeholder 5"/>
          <p:cNvSpPr>
            <a:spLocks noGrp="1"/>
          </p:cNvSpPr>
          <p:nvPr>
            <p:ph type="ftr" sz="quarter" idx="16"/>
          </p:nvPr>
        </p:nvSpPr>
        <p:spPr/>
        <p:txBody>
          <a:bodyPr/>
          <a:lstStyle>
            <a:lvl1pPr>
              <a:defRPr/>
            </a:lvl1pPr>
          </a:lstStyle>
          <a:p>
            <a:endParaRPr lang="en-US" altLang="en-US">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fld id="{05380E31-81E4-4BBF-B418-23DC30CA4549}"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95713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1459ED1-E2E4-4277-8D18-FA57C5EF0D50}" type="datetime1">
              <a:rPr lang="en-US" altLang="en-US">
                <a:solidFill>
                  <a:srgbClr val="38ABED"/>
                </a:solidFill>
              </a:rPr>
              <a:pPr/>
              <a:t>2/19/2015</a:t>
            </a:fld>
            <a:endParaRPr lang="en-US" altLang="en-US">
              <a:solidFill>
                <a:srgbClr val="38ABED"/>
              </a:solidFill>
            </a:endParaRPr>
          </a:p>
        </p:txBody>
      </p:sp>
      <p:sp>
        <p:nvSpPr>
          <p:cNvPr id="9" name="Footer Placeholder 5"/>
          <p:cNvSpPr>
            <a:spLocks noGrp="1"/>
          </p:cNvSpPr>
          <p:nvPr>
            <p:ph type="ftr" sz="quarter" idx="17"/>
          </p:nvPr>
        </p:nvSpPr>
        <p:spPr/>
        <p:txBody>
          <a:bodyPr/>
          <a:lstStyle>
            <a:lvl1pPr>
              <a:defRPr/>
            </a:lvl1pPr>
          </a:lstStyle>
          <a:p>
            <a:endParaRPr lang="en-US" altLang="en-US">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fld id="{D46CB077-25C0-4BF4-B771-D7C20341278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5273013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E563971-E217-4F6F-B056-8CD2BB1D7F4F}" type="datetime1">
              <a:rPr lang="en-US" altLang="en-US">
                <a:solidFill>
                  <a:srgbClr val="38ABED"/>
                </a:solidFill>
              </a:rPr>
              <a:pPr/>
              <a:t>2/19/2015</a:t>
            </a:fld>
            <a:endParaRPr lang="en-US" altLang="en-US">
              <a:solidFill>
                <a:srgbClr val="38ABED"/>
              </a:solidFill>
            </a:endParaRPr>
          </a:p>
        </p:txBody>
      </p:sp>
      <p:sp>
        <p:nvSpPr>
          <p:cNvPr id="5" name="Footer Placeholder 3"/>
          <p:cNvSpPr>
            <a:spLocks noGrp="1"/>
          </p:cNvSpPr>
          <p:nvPr>
            <p:ph type="ftr" sz="quarter" idx="11"/>
          </p:nvPr>
        </p:nvSpPr>
        <p:spPr/>
        <p:txBody>
          <a:bodyPr/>
          <a:lstStyle>
            <a:lvl1pPr>
              <a:defRPr/>
            </a:lvl1pPr>
          </a:lstStyle>
          <a:p>
            <a:endParaRPr lang="en-US" altLang="en-US">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fld id="{48DF3D5D-4961-4D53-8046-15CCD7DE271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799606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885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BD5330BA-6038-448F-A222-0D1A2D4960F8}" type="datetime1">
              <a:rPr lang="en-US" altLang="en-US">
                <a:solidFill>
                  <a:srgbClr val="38ABED"/>
                </a:solidFill>
              </a:rPr>
              <a:pPr/>
              <a:t>2/19/2015</a:t>
            </a:fld>
            <a:endParaRPr lang="en-US" altLang="en-US">
              <a:solidFill>
                <a:srgbClr val="38ABED"/>
              </a:solidFill>
            </a:endParaRPr>
          </a:p>
        </p:txBody>
      </p:sp>
      <p:sp>
        <p:nvSpPr>
          <p:cNvPr id="4" name="Footer Placeholder 2"/>
          <p:cNvSpPr>
            <a:spLocks noGrp="1"/>
          </p:cNvSpPr>
          <p:nvPr>
            <p:ph type="ftr" sz="quarter" idx="11"/>
          </p:nvPr>
        </p:nvSpPr>
        <p:spPr/>
        <p:txBody>
          <a:bodyPr/>
          <a:lstStyle>
            <a:lvl1pPr>
              <a:defRPr/>
            </a:lvl1pPr>
          </a:lstStyle>
          <a:p>
            <a:endParaRPr lang="en-US" altLang="en-US">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fld id="{D5861C31-F327-4BBB-80DA-22E01A30B808}"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0875563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B272CE01-A4AD-44D0-99B4-AAC5EE8B0CC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6567B8CE-EDB4-4C6D-913D-00D6DE1BC10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8204825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B3E348A3-AF45-4C5F-89E9-E6FEA5100E2A}"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DEED1C6E-74BF-43A2-81A8-3058238B0B27}"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2034012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D2DD048B-B680-41F3-83ED-4C83DB6E31C1}"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A2054D5A-D351-4A14-BDBF-6E5456CB56D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41075435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8B3B96ED-A64B-402F-ACD3-530F6E4C218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E5C4EBBE-B877-4F42-80DE-0E6FDD236D4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494015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C12B1E76-90C0-4DF4-916C-756C0871D2A5}"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AA6CCF8A-8301-45D8-859C-E95CA7E7E7AD}"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4001738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E88AEC0-0092-4876-8594-C7AA7AD7A869}"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8C574479-AF0C-41C3-9EE1-5E08E90AACE0}"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4645161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6477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1040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37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9104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9852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0930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0532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6347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294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6668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8292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5440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59" name="Rectangle 3"/>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70660" name="Rectangle 4"/>
          <p:cNvSpPr>
            <a:spLocks noGrp="1" noChangeArrowheads="1"/>
          </p:cNvSpPr>
          <p:nvPr>
            <p:ph type="subTitle" idx="1"/>
          </p:nvPr>
        </p:nvSpPr>
        <p:spPr>
          <a:xfrm>
            <a:off x="1371600" y="3886200"/>
            <a:ext cx="6400800" cy="1752600"/>
          </a:xfrm>
        </p:spPr>
        <p:txBody>
          <a:bodyPr/>
          <a:lstStyle>
            <a:lvl1pPr marL="0" indent="0" algn="ctr">
              <a:buFont typeface="Wingdings" pitchFamily="1" charset="2"/>
              <a:buNone/>
              <a:defRPr/>
            </a:lvl1pPr>
          </a:lstStyle>
          <a:p>
            <a:pPr lvl="0"/>
            <a:r>
              <a:rPr lang="en-US" altLang="en-US" noProof="0" smtClean="0"/>
              <a:t>Click to edit Master subtitle style</a:t>
            </a:r>
          </a:p>
        </p:txBody>
      </p:sp>
      <p:sp>
        <p:nvSpPr>
          <p:cNvPr id="70661" name="Rectangle 5"/>
          <p:cNvSpPr>
            <a:spLocks noGrp="1" noChangeArrowheads="1"/>
          </p:cNvSpPr>
          <p:nvPr>
            <p:ph type="dt" sz="half" idx="2"/>
          </p:nvPr>
        </p:nvSpPr>
        <p:spPr/>
        <p:txBody>
          <a:bodyPr/>
          <a:lstStyle>
            <a:lvl1pPr>
              <a:defRPr/>
            </a:lvl1pPr>
          </a:lstStyle>
          <a:p>
            <a:endParaRPr lang="en-US" altLang="en-US"/>
          </a:p>
        </p:txBody>
      </p:sp>
      <p:sp>
        <p:nvSpPr>
          <p:cNvPr id="70662" name="Rectangle 6"/>
          <p:cNvSpPr>
            <a:spLocks noGrp="1" noChangeArrowheads="1"/>
          </p:cNvSpPr>
          <p:nvPr>
            <p:ph type="ftr" sz="quarter" idx="3"/>
          </p:nvPr>
        </p:nvSpPr>
        <p:spPr/>
        <p:txBody>
          <a:bodyPr/>
          <a:lstStyle>
            <a:lvl1pPr>
              <a:defRPr/>
            </a:lvl1pPr>
          </a:lstStyle>
          <a:p>
            <a:endParaRPr lang="en-US" altLang="en-US"/>
          </a:p>
        </p:txBody>
      </p:sp>
      <p:sp>
        <p:nvSpPr>
          <p:cNvPr id="70663" name="Rectangle 7"/>
          <p:cNvSpPr>
            <a:spLocks noGrp="1" noChangeArrowheads="1"/>
          </p:cNvSpPr>
          <p:nvPr>
            <p:ph type="sldNum" sz="quarter" idx="4"/>
          </p:nvPr>
        </p:nvSpPr>
        <p:spPr/>
        <p:txBody>
          <a:bodyPr/>
          <a:lstStyle>
            <a:lvl1pPr>
              <a:defRPr/>
            </a:lvl1pPr>
          </a:lstStyle>
          <a:p>
            <a:fld id="{8B2EE101-D19B-47F9-9AD7-3B7D7EB48990}" type="slidenum">
              <a:rPr lang="en-US" altLang="en-US"/>
              <a:pPr/>
              <a:t>‹#›</a:t>
            </a:fld>
            <a:endParaRPr lang="en-US" altLang="en-US"/>
          </a:p>
        </p:txBody>
      </p:sp>
    </p:spTree>
    <p:extLst>
      <p:ext uri="{BB962C8B-B14F-4D97-AF65-F5344CB8AC3E}">
        <p14:creationId xmlns:p14="http://schemas.microsoft.com/office/powerpoint/2010/main" val="2861211068"/>
      </p:ext>
    </p:extLst>
  </p:cSld>
  <p:clrMapOvr>
    <a:masterClrMapping/>
  </p:clrMapOvr>
  <p:transition spd="slow">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108496-A413-43FE-97D9-9CCED841850B}" type="slidenum">
              <a:rPr lang="en-US" altLang="en-US"/>
              <a:pPr/>
              <a:t>‹#›</a:t>
            </a:fld>
            <a:endParaRPr lang="en-US" altLang="en-US"/>
          </a:p>
        </p:txBody>
      </p:sp>
    </p:spTree>
    <p:extLst>
      <p:ext uri="{BB962C8B-B14F-4D97-AF65-F5344CB8AC3E}">
        <p14:creationId xmlns:p14="http://schemas.microsoft.com/office/powerpoint/2010/main" val="3858010733"/>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641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B236FA-CB5D-47DF-B456-5720D85367D5}" type="slidenum">
              <a:rPr lang="en-US" altLang="en-US"/>
              <a:pPr/>
              <a:t>‹#›</a:t>
            </a:fld>
            <a:endParaRPr lang="en-US" altLang="en-US"/>
          </a:p>
        </p:txBody>
      </p:sp>
    </p:spTree>
    <p:extLst>
      <p:ext uri="{BB962C8B-B14F-4D97-AF65-F5344CB8AC3E}">
        <p14:creationId xmlns:p14="http://schemas.microsoft.com/office/powerpoint/2010/main" val="1279146169"/>
      </p:ext>
    </p:extLst>
  </p:cSld>
  <p:clrMapOvr>
    <a:masterClrMapping/>
  </p:clrMapOvr>
  <p:transition spd="slow">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70CB538-11E8-4814-A63C-27F0A8E077C7}" type="slidenum">
              <a:rPr lang="en-US" altLang="en-US"/>
              <a:pPr/>
              <a:t>‹#›</a:t>
            </a:fld>
            <a:endParaRPr lang="en-US" altLang="en-US"/>
          </a:p>
        </p:txBody>
      </p:sp>
    </p:spTree>
    <p:extLst>
      <p:ext uri="{BB962C8B-B14F-4D97-AF65-F5344CB8AC3E}">
        <p14:creationId xmlns:p14="http://schemas.microsoft.com/office/powerpoint/2010/main" val="187692202"/>
      </p:ext>
    </p:extLst>
  </p:cSld>
  <p:clrMapOvr>
    <a:masterClrMapping/>
  </p:clrMapOvr>
  <p:transition spd="slow">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46037EB-7303-4F5E-94DD-0608A16FC4EB}" type="slidenum">
              <a:rPr lang="en-US" altLang="en-US"/>
              <a:pPr/>
              <a:t>‹#›</a:t>
            </a:fld>
            <a:endParaRPr lang="en-US" altLang="en-US"/>
          </a:p>
        </p:txBody>
      </p:sp>
    </p:spTree>
    <p:extLst>
      <p:ext uri="{BB962C8B-B14F-4D97-AF65-F5344CB8AC3E}">
        <p14:creationId xmlns:p14="http://schemas.microsoft.com/office/powerpoint/2010/main" val="130782021"/>
      </p:ext>
    </p:extLst>
  </p:cSld>
  <p:clrMapOvr>
    <a:masterClrMapping/>
  </p:clrMapOvr>
  <p:transition spd="slow">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AF55638-34D5-46FD-BEBC-6A0EB94C8C54}" type="slidenum">
              <a:rPr lang="en-US" altLang="en-US"/>
              <a:pPr/>
              <a:t>‹#›</a:t>
            </a:fld>
            <a:endParaRPr lang="en-US" altLang="en-US"/>
          </a:p>
        </p:txBody>
      </p:sp>
    </p:spTree>
    <p:extLst>
      <p:ext uri="{BB962C8B-B14F-4D97-AF65-F5344CB8AC3E}">
        <p14:creationId xmlns:p14="http://schemas.microsoft.com/office/powerpoint/2010/main" val="2560500923"/>
      </p:ext>
    </p:extLst>
  </p:cSld>
  <p:clrMapOvr>
    <a:masterClrMapping/>
  </p:clrMapOvr>
  <p:transition spd="slow">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5597604-CE38-4040-A628-9A888EB9D239}" type="slidenum">
              <a:rPr lang="en-US" altLang="en-US"/>
              <a:pPr/>
              <a:t>‹#›</a:t>
            </a:fld>
            <a:endParaRPr lang="en-US" altLang="en-US"/>
          </a:p>
        </p:txBody>
      </p:sp>
    </p:spTree>
    <p:extLst>
      <p:ext uri="{BB962C8B-B14F-4D97-AF65-F5344CB8AC3E}">
        <p14:creationId xmlns:p14="http://schemas.microsoft.com/office/powerpoint/2010/main" val="1387273871"/>
      </p:ext>
    </p:extLst>
  </p:cSld>
  <p:clrMapOvr>
    <a:masterClrMapping/>
  </p:clrMapOvr>
  <p:transition spd="slow">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BFAD3A9-970D-455B-A2A9-4D64CDA0B83F}" type="slidenum">
              <a:rPr lang="en-US" altLang="en-US"/>
              <a:pPr/>
              <a:t>‹#›</a:t>
            </a:fld>
            <a:endParaRPr lang="en-US" altLang="en-US"/>
          </a:p>
        </p:txBody>
      </p:sp>
    </p:spTree>
    <p:extLst>
      <p:ext uri="{BB962C8B-B14F-4D97-AF65-F5344CB8AC3E}">
        <p14:creationId xmlns:p14="http://schemas.microsoft.com/office/powerpoint/2010/main" val="162067443"/>
      </p:ext>
    </p:extLst>
  </p:cSld>
  <p:clrMapOvr>
    <a:masterClrMapping/>
  </p:clrMapOvr>
  <p:transition spd="slow">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52068F-849B-42E6-B2A9-26161F44AD8B}" type="slidenum">
              <a:rPr lang="en-US" altLang="en-US"/>
              <a:pPr/>
              <a:t>‹#›</a:t>
            </a:fld>
            <a:endParaRPr lang="en-US" altLang="en-US"/>
          </a:p>
        </p:txBody>
      </p:sp>
    </p:spTree>
    <p:extLst>
      <p:ext uri="{BB962C8B-B14F-4D97-AF65-F5344CB8AC3E}">
        <p14:creationId xmlns:p14="http://schemas.microsoft.com/office/powerpoint/2010/main" val="3114527854"/>
      </p:ext>
    </p:extLst>
  </p:cSld>
  <p:clrMapOvr>
    <a:masterClrMapping/>
  </p:clrMapOvr>
  <p:transition spd="slow">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686657-B371-48A0-9CA5-D84A0A4327C7}" type="slidenum">
              <a:rPr lang="en-US" altLang="en-US"/>
              <a:pPr/>
              <a:t>‹#›</a:t>
            </a:fld>
            <a:endParaRPr lang="en-US" altLang="en-US"/>
          </a:p>
        </p:txBody>
      </p:sp>
    </p:spTree>
    <p:extLst>
      <p:ext uri="{BB962C8B-B14F-4D97-AF65-F5344CB8AC3E}">
        <p14:creationId xmlns:p14="http://schemas.microsoft.com/office/powerpoint/2010/main" val="641607210"/>
      </p:ext>
    </p:extLst>
  </p:cSld>
  <p:clrMapOvr>
    <a:masterClrMapping/>
  </p:clrMapOvr>
  <p:transition spd="slow">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045E6F-0DAA-4FC5-9136-3EB2712DDB73}" type="slidenum">
              <a:rPr lang="en-US" altLang="en-US"/>
              <a:pPr/>
              <a:t>‹#›</a:t>
            </a:fld>
            <a:endParaRPr lang="en-US" altLang="en-US"/>
          </a:p>
        </p:txBody>
      </p:sp>
    </p:spTree>
    <p:extLst>
      <p:ext uri="{BB962C8B-B14F-4D97-AF65-F5344CB8AC3E}">
        <p14:creationId xmlns:p14="http://schemas.microsoft.com/office/powerpoint/2010/main" val="1326618781"/>
      </p:ext>
    </p:extLst>
  </p:cSld>
  <p:clrMapOvr>
    <a:masterClrMapping/>
  </p:clrMapOvr>
  <p:transition spd="slow">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C752270-F6AE-4BB1-ABA7-E0B24C3A2EB2}" type="slidenum">
              <a:rPr lang="en-US" altLang="en-US"/>
              <a:pPr/>
              <a:t>‹#›</a:t>
            </a:fld>
            <a:endParaRPr lang="en-US" altLang="en-US"/>
          </a:p>
        </p:txBody>
      </p:sp>
    </p:spTree>
    <p:extLst>
      <p:ext uri="{BB962C8B-B14F-4D97-AF65-F5344CB8AC3E}">
        <p14:creationId xmlns:p14="http://schemas.microsoft.com/office/powerpoint/2010/main" val="1191653884"/>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40787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45D522FD-167B-465E-8C7E-1DC1BA2350EA}" type="slidenum">
              <a:rPr lang="en-US" altLang="en-US"/>
              <a:pPr/>
              <a:t>‹#›</a:t>
            </a:fld>
            <a:endParaRPr lang="en-US" altLang="en-US"/>
          </a:p>
        </p:txBody>
      </p:sp>
    </p:spTree>
    <p:extLst>
      <p:ext uri="{BB962C8B-B14F-4D97-AF65-F5344CB8AC3E}">
        <p14:creationId xmlns:p14="http://schemas.microsoft.com/office/powerpoint/2010/main" val="2540713235"/>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32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FCF0A-51D5-4D79-8EDA-B1724752CD9A}"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43A90-29C1-4A7C-BF86-CAB20EFDD4A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530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1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814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748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370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846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32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72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723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05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BFCF0A-51D5-4D79-8EDA-B1724752CD9A}" type="datetimeFigureOut">
              <a:rPr lang="en-US" smtClean="0"/>
              <a:t>2/19/2015</a:t>
            </a:fld>
            <a:endParaRPr lang="en-US"/>
          </a:p>
        </p:txBody>
      </p:sp>
      <p:sp>
        <p:nvSpPr>
          <p:cNvPr id="8" name="Slide Number Placeholder 7"/>
          <p:cNvSpPr>
            <a:spLocks noGrp="1"/>
          </p:cNvSpPr>
          <p:nvPr>
            <p:ph type="sldNum" sz="quarter" idx="11"/>
          </p:nvPr>
        </p:nvSpPr>
        <p:spPr/>
        <p:txBody>
          <a:bodyPr/>
          <a:lstStyle/>
          <a:p>
            <a:fld id="{8AA43A90-29C1-4A7C-BF86-CAB20EFDD4A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469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00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783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045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512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847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19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076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573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0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BFCF0A-51D5-4D79-8EDA-B1724752CD9A}"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3A90-29C1-4A7C-BF86-CAB20EFDD4A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35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005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840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925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261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9C26FE1F-4108-4F89-9836-CE378482A373}" type="slidenum">
              <a:rPr lang="en-US" altLang="en-US">
                <a:solidFill>
                  <a:srgbClr val="1B3861"/>
                </a:solidFill>
              </a:rPr>
              <a:pPr/>
              <a:t>‹#›</a:t>
            </a:fld>
            <a:endParaRPr lang="en-US" altLang="en-US">
              <a:solidFill>
                <a:srgbClr val="1B3861"/>
              </a:solidFill>
            </a:endParaRPr>
          </a:p>
        </p:txBody>
      </p:sp>
      <p:sp>
        <p:nvSpPr>
          <p:cNvPr id="6" name="Date Placeholder 3"/>
          <p:cNvSpPr>
            <a:spLocks noGrp="1"/>
          </p:cNvSpPr>
          <p:nvPr>
            <p:ph type="dt" sz="half" idx="11"/>
          </p:nvPr>
        </p:nvSpPr>
        <p:spPr/>
        <p:txBody>
          <a:bodyPr/>
          <a:lstStyle>
            <a:lvl1pPr>
              <a:defRPr/>
            </a:lvl1pPr>
          </a:lstStyle>
          <a:p>
            <a:fld id="{C7142991-CC46-4B59-A18B-18A7FD1D836C}" type="datetime1">
              <a:rPr lang="en-US" altLang="en-US">
                <a:solidFill>
                  <a:srgbClr val="38ABED"/>
                </a:solidFill>
              </a:rPr>
              <a:pPr/>
              <a:t>2/19/2015</a:t>
            </a:fld>
            <a:endParaRPr lang="en-US" altLang="en-US">
              <a:solidFill>
                <a:srgbClr val="38ABED"/>
              </a:solidFill>
            </a:endParaRPr>
          </a:p>
        </p:txBody>
      </p:sp>
      <p:sp>
        <p:nvSpPr>
          <p:cNvPr id="7" name="Footer Placeholder 4"/>
          <p:cNvSpPr>
            <a:spLocks noGrp="1"/>
          </p:cNvSpPr>
          <p:nvPr>
            <p:ph type="ftr" sz="quarter" idx="12"/>
          </p:nvPr>
        </p:nvSpPr>
        <p:spPr/>
        <p:txBody>
          <a:bodyPr/>
          <a:lstStyle>
            <a:lvl1pPr>
              <a:defRPr/>
            </a:lvl1pPr>
          </a:lstStyle>
          <a:p>
            <a:endParaRPr lang="en-US" altLang="en-US">
              <a:solidFill>
                <a:srgbClr val="38ABED"/>
              </a:solidFill>
            </a:endParaRPr>
          </a:p>
        </p:txBody>
      </p:sp>
    </p:spTree>
    <p:extLst>
      <p:ext uri="{BB962C8B-B14F-4D97-AF65-F5344CB8AC3E}">
        <p14:creationId xmlns:p14="http://schemas.microsoft.com/office/powerpoint/2010/main" val="3436622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5FAAAFB8-D987-4998-8179-FF4B20F41BFE}"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E28140CA-AE39-4417-A79D-23F927E00E9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643514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0F2B2C-784B-43A0-98DE-8651242874C4}"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DEE39D3D-AB7F-4EE1-BAFC-84176C1CF18E}"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853119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53C7A250-A1E7-4BAF-9564-D41139470333}"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09C7A34E-47C5-4B5B-9C1D-33DD3FDE243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681618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3A6A99B4-C95F-4611-9340-203554342A3E}" type="datetime1">
              <a:rPr lang="en-US" altLang="en-US">
                <a:solidFill>
                  <a:srgbClr val="38ABED"/>
                </a:solidFill>
              </a:rPr>
              <a:pPr/>
              <a:t>2/19/2015</a:t>
            </a:fld>
            <a:endParaRPr lang="en-US" altLang="en-US">
              <a:solidFill>
                <a:srgbClr val="38ABED"/>
              </a:solidFill>
            </a:endParaRPr>
          </a:p>
        </p:txBody>
      </p:sp>
      <p:sp>
        <p:nvSpPr>
          <p:cNvPr id="13" name="Footer Placeholder 7"/>
          <p:cNvSpPr>
            <a:spLocks noGrp="1"/>
          </p:cNvSpPr>
          <p:nvPr>
            <p:ph type="ftr" sz="quarter" idx="11"/>
          </p:nvPr>
        </p:nvSpPr>
        <p:spPr/>
        <p:txBody>
          <a:bodyPr/>
          <a:lstStyle>
            <a:lvl1pPr>
              <a:defRPr/>
            </a:lvl1pPr>
          </a:lstStyle>
          <a:p>
            <a:endParaRPr lang="en-US" altLang="en-US">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fld id="{AF354B9E-0BA1-4B95-949E-CB25B81DF79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36422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BFCF0A-51D5-4D79-8EDA-B1724752CD9A}"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43A90-29C1-4A7C-BF86-CAB20EFDD4A6}"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022A7756-CABF-4100-B573-06898E4BAB4D}"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5"/>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fld id="{870855EE-ABD2-4D09-8021-2FF6983306B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791153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29508DFB-B9D7-4E87-990F-CF3F4EB69E5E}" type="datetime1">
              <a:rPr lang="en-US" altLang="en-US">
                <a:solidFill>
                  <a:srgbClr val="38ABED"/>
                </a:solidFill>
              </a:rPr>
              <a:pPr/>
              <a:t>2/19/2015</a:t>
            </a:fld>
            <a:endParaRPr lang="en-US" altLang="en-US">
              <a:solidFill>
                <a:srgbClr val="38ABED"/>
              </a:solidFill>
            </a:endParaRPr>
          </a:p>
        </p:txBody>
      </p:sp>
      <p:sp>
        <p:nvSpPr>
          <p:cNvPr id="8" name="Footer Placeholder 5"/>
          <p:cNvSpPr>
            <a:spLocks noGrp="1"/>
          </p:cNvSpPr>
          <p:nvPr>
            <p:ph type="ftr" sz="quarter" idx="16"/>
          </p:nvPr>
        </p:nvSpPr>
        <p:spPr/>
        <p:txBody>
          <a:bodyPr/>
          <a:lstStyle>
            <a:lvl1pPr>
              <a:defRPr/>
            </a:lvl1pPr>
          </a:lstStyle>
          <a:p>
            <a:endParaRPr lang="en-US" altLang="en-US">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fld id="{05380E31-81E4-4BBF-B418-23DC30CA4549}"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23510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1459ED1-E2E4-4277-8D18-FA57C5EF0D50}" type="datetime1">
              <a:rPr lang="en-US" altLang="en-US">
                <a:solidFill>
                  <a:srgbClr val="38ABED"/>
                </a:solidFill>
              </a:rPr>
              <a:pPr/>
              <a:t>2/19/2015</a:t>
            </a:fld>
            <a:endParaRPr lang="en-US" altLang="en-US">
              <a:solidFill>
                <a:srgbClr val="38ABED"/>
              </a:solidFill>
            </a:endParaRPr>
          </a:p>
        </p:txBody>
      </p:sp>
      <p:sp>
        <p:nvSpPr>
          <p:cNvPr id="9" name="Footer Placeholder 5"/>
          <p:cNvSpPr>
            <a:spLocks noGrp="1"/>
          </p:cNvSpPr>
          <p:nvPr>
            <p:ph type="ftr" sz="quarter" idx="17"/>
          </p:nvPr>
        </p:nvSpPr>
        <p:spPr/>
        <p:txBody>
          <a:bodyPr/>
          <a:lstStyle>
            <a:lvl1pPr>
              <a:defRPr/>
            </a:lvl1pPr>
          </a:lstStyle>
          <a:p>
            <a:endParaRPr lang="en-US" altLang="en-US">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fld id="{D46CB077-25C0-4BF4-B771-D7C20341278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765379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E563971-E217-4F6F-B056-8CD2BB1D7F4F}" type="datetime1">
              <a:rPr lang="en-US" altLang="en-US">
                <a:solidFill>
                  <a:srgbClr val="38ABED"/>
                </a:solidFill>
              </a:rPr>
              <a:pPr/>
              <a:t>2/19/2015</a:t>
            </a:fld>
            <a:endParaRPr lang="en-US" altLang="en-US">
              <a:solidFill>
                <a:srgbClr val="38ABED"/>
              </a:solidFill>
            </a:endParaRPr>
          </a:p>
        </p:txBody>
      </p:sp>
      <p:sp>
        <p:nvSpPr>
          <p:cNvPr id="5" name="Footer Placeholder 3"/>
          <p:cNvSpPr>
            <a:spLocks noGrp="1"/>
          </p:cNvSpPr>
          <p:nvPr>
            <p:ph type="ftr" sz="quarter" idx="11"/>
          </p:nvPr>
        </p:nvSpPr>
        <p:spPr/>
        <p:txBody>
          <a:bodyPr/>
          <a:lstStyle>
            <a:lvl1pPr>
              <a:defRPr/>
            </a:lvl1pPr>
          </a:lstStyle>
          <a:p>
            <a:endParaRPr lang="en-US" altLang="en-US">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fld id="{48DF3D5D-4961-4D53-8046-15CCD7DE271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998042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BD5330BA-6038-448F-A222-0D1A2D4960F8}" type="datetime1">
              <a:rPr lang="en-US" altLang="en-US">
                <a:solidFill>
                  <a:srgbClr val="38ABED"/>
                </a:solidFill>
              </a:rPr>
              <a:pPr/>
              <a:t>2/19/2015</a:t>
            </a:fld>
            <a:endParaRPr lang="en-US" altLang="en-US">
              <a:solidFill>
                <a:srgbClr val="38ABED"/>
              </a:solidFill>
            </a:endParaRPr>
          </a:p>
        </p:txBody>
      </p:sp>
      <p:sp>
        <p:nvSpPr>
          <p:cNvPr id="4" name="Footer Placeholder 2"/>
          <p:cNvSpPr>
            <a:spLocks noGrp="1"/>
          </p:cNvSpPr>
          <p:nvPr>
            <p:ph type="ftr" sz="quarter" idx="11"/>
          </p:nvPr>
        </p:nvSpPr>
        <p:spPr/>
        <p:txBody>
          <a:bodyPr/>
          <a:lstStyle>
            <a:lvl1pPr>
              <a:defRPr/>
            </a:lvl1pPr>
          </a:lstStyle>
          <a:p>
            <a:endParaRPr lang="en-US" altLang="en-US">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fld id="{D5861C31-F327-4BBB-80DA-22E01A30B808}"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959343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B272CE01-A4AD-44D0-99B4-AAC5EE8B0CC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6567B8CE-EDB4-4C6D-913D-00D6DE1BC10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2876354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B3E348A3-AF45-4C5F-89E9-E6FEA5100E2A}"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DEED1C6E-74BF-43A2-81A8-3058238B0B27}"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116480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D2DD048B-B680-41F3-83ED-4C83DB6E31C1}"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A2054D5A-D351-4A14-BDBF-6E5456CB56D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031455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8B3B96ED-A64B-402F-ACD3-530F6E4C218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E5C4EBBE-B877-4F42-80DE-0E6FDD236D4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510194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C12B1E76-90C0-4DF4-916C-756C0871D2A5}"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AA6CCF8A-8301-45D8-859C-E95CA7E7E7AD}"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7574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FCF0A-51D5-4D79-8EDA-B1724752CD9A}"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43A90-29C1-4A7C-BF86-CAB20EFDD4A6}"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E88AEC0-0092-4876-8594-C7AA7AD7A869}"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8C574479-AF0C-41C3-9EE1-5E08E90AACE0}"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792463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9C26FE1F-4108-4F89-9836-CE378482A373}" type="slidenum">
              <a:rPr lang="en-US" altLang="en-US">
                <a:solidFill>
                  <a:srgbClr val="1B3861"/>
                </a:solidFill>
              </a:rPr>
              <a:pPr/>
              <a:t>‹#›</a:t>
            </a:fld>
            <a:endParaRPr lang="en-US" altLang="en-US">
              <a:solidFill>
                <a:srgbClr val="1B3861"/>
              </a:solidFill>
            </a:endParaRPr>
          </a:p>
        </p:txBody>
      </p:sp>
      <p:sp>
        <p:nvSpPr>
          <p:cNvPr id="6" name="Date Placeholder 3"/>
          <p:cNvSpPr>
            <a:spLocks noGrp="1"/>
          </p:cNvSpPr>
          <p:nvPr>
            <p:ph type="dt" sz="half" idx="11"/>
          </p:nvPr>
        </p:nvSpPr>
        <p:spPr/>
        <p:txBody>
          <a:bodyPr/>
          <a:lstStyle>
            <a:lvl1pPr>
              <a:defRPr/>
            </a:lvl1pPr>
          </a:lstStyle>
          <a:p>
            <a:fld id="{C7142991-CC46-4B59-A18B-18A7FD1D836C}" type="datetime1">
              <a:rPr lang="en-US" altLang="en-US">
                <a:solidFill>
                  <a:srgbClr val="38ABED"/>
                </a:solidFill>
              </a:rPr>
              <a:pPr/>
              <a:t>2/19/2015</a:t>
            </a:fld>
            <a:endParaRPr lang="en-US" altLang="en-US">
              <a:solidFill>
                <a:srgbClr val="38ABED"/>
              </a:solidFill>
            </a:endParaRPr>
          </a:p>
        </p:txBody>
      </p:sp>
      <p:sp>
        <p:nvSpPr>
          <p:cNvPr id="7" name="Footer Placeholder 4"/>
          <p:cNvSpPr>
            <a:spLocks noGrp="1"/>
          </p:cNvSpPr>
          <p:nvPr>
            <p:ph type="ftr" sz="quarter" idx="12"/>
          </p:nvPr>
        </p:nvSpPr>
        <p:spPr/>
        <p:txBody>
          <a:bodyPr/>
          <a:lstStyle>
            <a:lvl1pPr>
              <a:defRPr/>
            </a:lvl1pPr>
          </a:lstStyle>
          <a:p>
            <a:endParaRPr lang="en-US" altLang="en-US">
              <a:solidFill>
                <a:srgbClr val="38ABED"/>
              </a:solidFill>
            </a:endParaRPr>
          </a:p>
        </p:txBody>
      </p:sp>
    </p:spTree>
    <p:extLst>
      <p:ext uri="{BB962C8B-B14F-4D97-AF65-F5344CB8AC3E}">
        <p14:creationId xmlns:p14="http://schemas.microsoft.com/office/powerpoint/2010/main" val="2299302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5FAAAFB8-D987-4998-8179-FF4B20F41BFE}"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E28140CA-AE39-4417-A79D-23F927E00E9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767253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0F2B2C-784B-43A0-98DE-8651242874C4}"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DEE39D3D-AB7F-4EE1-BAFC-84176C1CF18E}"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4082704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53C7A250-A1E7-4BAF-9564-D41139470333}"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09C7A34E-47C5-4B5B-9C1D-33DD3FDE243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260173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3A6A99B4-C95F-4611-9340-203554342A3E}" type="datetime1">
              <a:rPr lang="en-US" altLang="en-US">
                <a:solidFill>
                  <a:srgbClr val="38ABED"/>
                </a:solidFill>
              </a:rPr>
              <a:pPr/>
              <a:t>2/19/2015</a:t>
            </a:fld>
            <a:endParaRPr lang="en-US" altLang="en-US">
              <a:solidFill>
                <a:srgbClr val="38ABED"/>
              </a:solidFill>
            </a:endParaRPr>
          </a:p>
        </p:txBody>
      </p:sp>
      <p:sp>
        <p:nvSpPr>
          <p:cNvPr id="13" name="Footer Placeholder 7"/>
          <p:cNvSpPr>
            <a:spLocks noGrp="1"/>
          </p:cNvSpPr>
          <p:nvPr>
            <p:ph type="ftr" sz="quarter" idx="11"/>
          </p:nvPr>
        </p:nvSpPr>
        <p:spPr/>
        <p:txBody>
          <a:bodyPr/>
          <a:lstStyle>
            <a:lvl1pPr>
              <a:defRPr/>
            </a:lvl1pPr>
          </a:lstStyle>
          <a:p>
            <a:endParaRPr lang="en-US" altLang="en-US">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fld id="{AF354B9E-0BA1-4B95-949E-CB25B81DF79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4176161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022A7756-CABF-4100-B573-06898E4BAB4D}"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5"/>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fld id="{870855EE-ABD2-4D09-8021-2FF6983306B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52581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29508DFB-B9D7-4E87-990F-CF3F4EB69E5E}" type="datetime1">
              <a:rPr lang="en-US" altLang="en-US">
                <a:solidFill>
                  <a:srgbClr val="38ABED"/>
                </a:solidFill>
              </a:rPr>
              <a:pPr/>
              <a:t>2/19/2015</a:t>
            </a:fld>
            <a:endParaRPr lang="en-US" altLang="en-US">
              <a:solidFill>
                <a:srgbClr val="38ABED"/>
              </a:solidFill>
            </a:endParaRPr>
          </a:p>
        </p:txBody>
      </p:sp>
      <p:sp>
        <p:nvSpPr>
          <p:cNvPr id="8" name="Footer Placeholder 5"/>
          <p:cNvSpPr>
            <a:spLocks noGrp="1"/>
          </p:cNvSpPr>
          <p:nvPr>
            <p:ph type="ftr" sz="quarter" idx="16"/>
          </p:nvPr>
        </p:nvSpPr>
        <p:spPr/>
        <p:txBody>
          <a:bodyPr/>
          <a:lstStyle>
            <a:lvl1pPr>
              <a:defRPr/>
            </a:lvl1pPr>
          </a:lstStyle>
          <a:p>
            <a:endParaRPr lang="en-US" altLang="en-US">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fld id="{05380E31-81E4-4BBF-B418-23DC30CA4549}"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023952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1459ED1-E2E4-4277-8D18-FA57C5EF0D50}" type="datetime1">
              <a:rPr lang="en-US" altLang="en-US">
                <a:solidFill>
                  <a:srgbClr val="38ABED"/>
                </a:solidFill>
              </a:rPr>
              <a:pPr/>
              <a:t>2/19/2015</a:t>
            </a:fld>
            <a:endParaRPr lang="en-US" altLang="en-US">
              <a:solidFill>
                <a:srgbClr val="38ABED"/>
              </a:solidFill>
            </a:endParaRPr>
          </a:p>
        </p:txBody>
      </p:sp>
      <p:sp>
        <p:nvSpPr>
          <p:cNvPr id="9" name="Footer Placeholder 5"/>
          <p:cNvSpPr>
            <a:spLocks noGrp="1"/>
          </p:cNvSpPr>
          <p:nvPr>
            <p:ph type="ftr" sz="quarter" idx="17"/>
          </p:nvPr>
        </p:nvSpPr>
        <p:spPr/>
        <p:txBody>
          <a:bodyPr/>
          <a:lstStyle>
            <a:lvl1pPr>
              <a:defRPr/>
            </a:lvl1pPr>
          </a:lstStyle>
          <a:p>
            <a:endParaRPr lang="en-US" altLang="en-US">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fld id="{D46CB077-25C0-4BF4-B771-D7C20341278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876194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E563971-E217-4F6F-B056-8CD2BB1D7F4F}" type="datetime1">
              <a:rPr lang="en-US" altLang="en-US">
                <a:solidFill>
                  <a:srgbClr val="38ABED"/>
                </a:solidFill>
              </a:rPr>
              <a:pPr/>
              <a:t>2/19/2015</a:t>
            </a:fld>
            <a:endParaRPr lang="en-US" altLang="en-US">
              <a:solidFill>
                <a:srgbClr val="38ABED"/>
              </a:solidFill>
            </a:endParaRPr>
          </a:p>
        </p:txBody>
      </p:sp>
      <p:sp>
        <p:nvSpPr>
          <p:cNvPr id="5" name="Footer Placeholder 3"/>
          <p:cNvSpPr>
            <a:spLocks noGrp="1"/>
          </p:cNvSpPr>
          <p:nvPr>
            <p:ph type="ftr" sz="quarter" idx="11"/>
          </p:nvPr>
        </p:nvSpPr>
        <p:spPr/>
        <p:txBody>
          <a:bodyPr/>
          <a:lstStyle>
            <a:lvl1pPr>
              <a:defRPr/>
            </a:lvl1pPr>
          </a:lstStyle>
          <a:p>
            <a:endParaRPr lang="en-US" altLang="en-US">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fld id="{48DF3D5D-4961-4D53-8046-15CCD7DE271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50040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FCF0A-51D5-4D79-8EDA-B1724752CD9A}"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43A90-29C1-4A7C-BF86-CAB20EFDD4A6}"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BD5330BA-6038-448F-A222-0D1A2D4960F8}" type="datetime1">
              <a:rPr lang="en-US" altLang="en-US">
                <a:solidFill>
                  <a:srgbClr val="38ABED"/>
                </a:solidFill>
              </a:rPr>
              <a:pPr/>
              <a:t>2/19/2015</a:t>
            </a:fld>
            <a:endParaRPr lang="en-US" altLang="en-US">
              <a:solidFill>
                <a:srgbClr val="38ABED"/>
              </a:solidFill>
            </a:endParaRPr>
          </a:p>
        </p:txBody>
      </p:sp>
      <p:sp>
        <p:nvSpPr>
          <p:cNvPr id="4" name="Footer Placeholder 2"/>
          <p:cNvSpPr>
            <a:spLocks noGrp="1"/>
          </p:cNvSpPr>
          <p:nvPr>
            <p:ph type="ftr" sz="quarter" idx="11"/>
          </p:nvPr>
        </p:nvSpPr>
        <p:spPr/>
        <p:txBody>
          <a:bodyPr/>
          <a:lstStyle>
            <a:lvl1pPr>
              <a:defRPr/>
            </a:lvl1pPr>
          </a:lstStyle>
          <a:p>
            <a:endParaRPr lang="en-US" altLang="en-US">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fld id="{D5861C31-F327-4BBB-80DA-22E01A30B808}"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66162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B272CE01-A4AD-44D0-99B4-AAC5EE8B0CC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6567B8CE-EDB4-4C6D-913D-00D6DE1BC10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8000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B3E348A3-AF45-4C5F-89E9-E6FEA5100E2A}"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DEED1C6E-74BF-43A2-81A8-3058238B0B27}"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219520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D2DD048B-B680-41F3-83ED-4C83DB6E31C1}"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A2054D5A-D351-4A14-BDBF-6E5456CB56D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032304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8B3B96ED-A64B-402F-ACD3-530F6E4C218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E5C4EBBE-B877-4F42-80DE-0E6FDD236D4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8964724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C12B1E76-90C0-4DF4-916C-756C0871D2A5}"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AA6CCF8A-8301-45D8-859C-E95CA7E7E7AD}"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100059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E88AEC0-0092-4876-8594-C7AA7AD7A869}"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8C574479-AF0C-41C3-9EE1-5E08E90AACE0}"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7739042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9C26FE1F-4108-4F89-9836-CE378482A373}" type="slidenum">
              <a:rPr lang="en-US" altLang="en-US">
                <a:solidFill>
                  <a:srgbClr val="1B3861"/>
                </a:solidFill>
              </a:rPr>
              <a:pPr/>
              <a:t>‹#›</a:t>
            </a:fld>
            <a:endParaRPr lang="en-US" altLang="en-US">
              <a:solidFill>
                <a:srgbClr val="1B3861"/>
              </a:solidFill>
            </a:endParaRPr>
          </a:p>
        </p:txBody>
      </p:sp>
      <p:sp>
        <p:nvSpPr>
          <p:cNvPr id="6" name="Date Placeholder 3"/>
          <p:cNvSpPr>
            <a:spLocks noGrp="1"/>
          </p:cNvSpPr>
          <p:nvPr>
            <p:ph type="dt" sz="half" idx="11"/>
          </p:nvPr>
        </p:nvSpPr>
        <p:spPr/>
        <p:txBody>
          <a:bodyPr/>
          <a:lstStyle>
            <a:lvl1pPr>
              <a:defRPr/>
            </a:lvl1pPr>
          </a:lstStyle>
          <a:p>
            <a:fld id="{C7142991-CC46-4B59-A18B-18A7FD1D836C}" type="datetime1">
              <a:rPr lang="en-US" altLang="en-US">
                <a:solidFill>
                  <a:srgbClr val="38ABED"/>
                </a:solidFill>
              </a:rPr>
              <a:pPr/>
              <a:t>2/19/2015</a:t>
            </a:fld>
            <a:endParaRPr lang="en-US" altLang="en-US">
              <a:solidFill>
                <a:srgbClr val="38ABED"/>
              </a:solidFill>
            </a:endParaRPr>
          </a:p>
        </p:txBody>
      </p:sp>
      <p:sp>
        <p:nvSpPr>
          <p:cNvPr id="7" name="Footer Placeholder 4"/>
          <p:cNvSpPr>
            <a:spLocks noGrp="1"/>
          </p:cNvSpPr>
          <p:nvPr>
            <p:ph type="ftr" sz="quarter" idx="12"/>
          </p:nvPr>
        </p:nvSpPr>
        <p:spPr/>
        <p:txBody>
          <a:bodyPr/>
          <a:lstStyle>
            <a:lvl1pPr>
              <a:defRPr/>
            </a:lvl1pPr>
          </a:lstStyle>
          <a:p>
            <a:endParaRPr lang="en-US" altLang="en-US">
              <a:solidFill>
                <a:srgbClr val="38ABED"/>
              </a:solidFill>
            </a:endParaRPr>
          </a:p>
        </p:txBody>
      </p:sp>
    </p:spTree>
    <p:extLst>
      <p:ext uri="{BB962C8B-B14F-4D97-AF65-F5344CB8AC3E}">
        <p14:creationId xmlns:p14="http://schemas.microsoft.com/office/powerpoint/2010/main" val="1206490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5FAAAFB8-D987-4998-8179-FF4B20F41BFE}"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E28140CA-AE39-4417-A79D-23F927E00E9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951084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0F2B2C-784B-43A0-98DE-8651242874C4}"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DEE39D3D-AB7F-4EE1-BAFC-84176C1CF18E}"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27425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FCF0A-51D5-4D79-8EDA-B1724752CD9A}"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43A90-29C1-4A7C-BF86-CAB20EFDD4A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53C7A250-A1E7-4BAF-9564-D41139470333}"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09C7A34E-47C5-4B5B-9C1D-33DD3FDE243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41044705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3A6A99B4-C95F-4611-9340-203554342A3E}" type="datetime1">
              <a:rPr lang="en-US" altLang="en-US">
                <a:solidFill>
                  <a:srgbClr val="38ABED"/>
                </a:solidFill>
              </a:rPr>
              <a:pPr/>
              <a:t>2/19/2015</a:t>
            </a:fld>
            <a:endParaRPr lang="en-US" altLang="en-US">
              <a:solidFill>
                <a:srgbClr val="38ABED"/>
              </a:solidFill>
            </a:endParaRPr>
          </a:p>
        </p:txBody>
      </p:sp>
      <p:sp>
        <p:nvSpPr>
          <p:cNvPr id="13" name="Footer Placeholder 7"/>
          <p:cNvSpPr>
            <a:spLocks noGrp="1"/>
          </p:cNvSpPr>
          <p:nvPr>
            <p:ph type="ftr" sz="quarter" idx="11"/>
          </p:nvPr>
        </p:nvSpPr>
        <p:spPr/>
        <p:txBody>
          <a:bodyPr/>
          <a:lstStyle>
            <a:lvl1pPr>
              <a:defRPr/>
            </a:lvl1pPr>
          </a:lstStyle>
          <a:p>
            <a:endParaRPr lang="en-US" altLang="en-US">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fld id="{AF354B9E-0BA1-4B95-949E-CB25B81DF79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7998721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022A7756-CABF-4100-B573-06898E4BAB4D}"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5"/>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fld id="{870855EE-ABD2-4D09-8021-2FF6983306B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494566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29508DFB-B9D7-4E87-990F-CF3F4EB69E5E}" type="datetime1">
              <a:rPr lang="en-US" altLang="en-US">
                <a:solidFill>
                  <a:srgbClr val="38ABED"/>
                </a:solidFill>
              </a:rPr>
              <a:pPr/>
              <a:t>2/19/2015</a:t>
            </a:fld>
            <a:endParaRPr lang="en-US" altLang="en-US">
              <a:solidFill>
                <a:srgbClr val="38ABED"/>
              </a:solidFill>
            </a:endParaRPr>
          </a:p>
        </p:txBody>
      </p:sp>
      <p:sp>
        <p:nvSpPr>
          <p:cNvPr id="8" name="Footer Placeholder 5"/>
          <p:cNvSpPr>
            <a:spLocks noGrp="1"/>
          </p:cNvSpPr>
          <p:nvPr>
            <p:ph type="ftr" sz="quarter" idx="16"/>
          </p:nvPr>
        </p:nvSpPr>
        <p:spPr/>
        <p:txBody>
          <a:bodyPr/>
          <a:lstStyle>
            <a:lvl1pPr>
              <a:defRPr/>
            </a:lvl1pPr>
          </a:lstStyle>
          <a:p>
            <a:endParaRPr lang="en-US" altLang="en-US">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fld id="{05380E31-81E4-4BBF-B418-23DC30CA4549}"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4094974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1459ED1-E2E4-4277-8D18-FA57C5EF0D50}" type="datetime1">
              <a:rPr lang="en-US" altLang="en-US">
                <a:solidFill>
                  <a:srgbClr val="38ABED"/>
                </a:solidFill>
              </a:rPr>
              <a:pPr/>
              <a:t>2/19/2015</a:t>
            </a:fld>
            <a:endParaRPr lang="en-US" altLang="en-US">
              <a:solidFill>
                <a:srgbClr val="38ABED"/>
              </a:solidFill>
            </a:endParaRPr>
          </a:p>
        </p:txBody>
      </p:sp>
      <p:sp>
        <p:nvSpPr>
          <p:cNvPr id="9" name="Footer Placeholder 5"/>
          <p:cNvSpPr>
            <a:spLocks noGrp="1"/>
          </p:cNvSpPr>
          <p:nvPr>
            <p:ph type="ftr" sz="quarter" idx="17"/>
          </p:nvPr>
        </p:nvSpPr>
        <p:spPr/>
        <p:txBody>
          <a:bodyPr/>
          <a:lstStyle>
            <a:lvl1pPr>
              <a:defRPr/>
            </a:lvl1pPr>
          </a:lstStyle>
          <a:p>
            <a:endParaRPr lang="en-US" altLang="en-US">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fld id="{D46CB077-25C0-4BF4-B771-D7C20341278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3305215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5E563971-E217-4F6F-B056-8CD2BB1D7F4F}" type="datetime1">
              <a:rPr lang="en-US" altLang="en-US">
                <a:solidFill>
                  <a:srgbClr val="38ABED"/>
                </a:solidFill>
              </a:rPr>
              <a:pPr/>
              <a:t>2/19/2015</a:t>
            </a:fld>
            <a:endParaRPr lang="en-US" altLang="en-US">
              <a:solidFill>
                <a:srgbClr val="38ABED"/>
              </a:solidFill>
            </a:endParaRPr>
          </a:p>
        </p:txBody>
      </p:sp>
      <p:sp>
        <p:nvSpPr>
          <p:cNvPr id="5" name="Footer Placeholder 3"/>
          <p:cNvSpPr>
            <a:spLocks noGrp="1"/>
          </p:cNvSpPr>
          <p:nvPr>
            <p:ph type="ftr" sz="quarter" idx="11"/>
          </p:nvPr>
        </p:nvSpPr>
        <p:spPr/>
        <p:txBody>
          <a:bodyPr/>
          <a:lstStyle>
            <a:lvl1pPr>
              <a:defRPr/>
            </a:lvl1pPr>
          </a:lstStyle>
          <a:p>
            <a:endParaRPr lang="en-US" altLang="en-US">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fld id="{48DF3D5D-4961-4D53-8046-15CCD7DE271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081892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BD5330BA-6038-448F-A222-0D1A2D4960F8}" type="datetime1">
              <a:rPr lang="en-US" altLang="en-US">
                <a:solidFill>
                  <a:srgbClr val="38ABED"/>
                </a:solidFill>
              </a:rPr>
              <a:pPr/>
              <a:t>2/19/2015</a:t>
            </a:fld>
            <a:endParaRPr lang="en-US" altLang="en-US">
              <a:solidFill>
                <a:srgbClr val="38ABED"/>
              </a:solidFill>
            </a:endParaRPr>
          </a:p>
        </p:txBody>
      </p:sp>
      <p:sp>
        <p:nvSpPr>
          <p:cNvPr id="4" name="Footer Placeholder 2"/>
          <p:cNvSpPr>
            <a:spLocks noGrp="1"/>
          </p:cNvSpPr>
          <p:nvPr>
            <p:ph type="ftr" sz="quarter" idx="11"/>
          </p:nvPr>
        </p:nvSpPr>
        <p:spPr/>
        <p:txBody>
          <a:bodyPr/>
          <a:lstStyle>
            <a:lvl1pPr>
              <a:defRPr/>
            </a:lvl1pPr>
          </a:lstStyle>
          <a:p>
            <a:endParaRPr lang="en-US" altLang="en-US">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fld id="{D5861C31-F327-4BBB-80DA-22E01A30B808}"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8324935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B272CE01-A4AD-44D0-99B4-AAC5EE8B0CC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6567B8CE-EDB4-4C6D-913D-00D6DE1BC10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8697794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B3E348A3-AF45-4C5F-89E9-E6FEA5100E2A}"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DEED1C6E-74BF-43A2-81A8-3058238B0B27}"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5673447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D2DD048B-B680-41F3-83ED-4C83DB6E31C1}"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A2054D5A-D351-4A14-BDBF-6E5456CB56DF}"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25677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FCF0A-51D5-4D79-8EDA-B1724752CD9A}"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AA43A90-29C1-4A7C-BF86-CAB20EFDD4A6}"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8B3B96ED-A64B-402F-ACD3-530F6E4C218E}"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E5C4EBBE-B877-4F42-80DE-0E6FDD236D4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053385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C12B1E76-90C0-4DF4-916C-756C0871D2A5}"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AA6CCF8A-8301-45D8-859C-E95CA7E7E7AD}"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2021714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E88AEC0-0092-4876-8594-C7AA7AD7A869}"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8C574479-AF0C-41C3-9EE1-5E08E90AACE0}"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25770497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9C26FE1F-4108-4F89-9836-CE378482A373}" type="slidenum">
              <a:rPr lang="en-US" altLang="en-US">
                <a:solidFill>
                  <a:srgbClr val="1B3861"/>
                </a:solidFill>
              </a:rPr>
              <a:pPr/>
              <a:t>‹#›</a:t>
            </a:fld>
            <a:endParaRPr lang="en-US" altLang="en-US">
              <a:solidFill>
                <a:srgbClr val="1B3861"/>
              </a:solidFill>
            </a:endParaRPr>
          </a:p>
        </p:txBody>
      </p:sp>
      <p:sp>
        <p:nvSpPr>
          <p:cNvPr id="6" name="Date Placeholder 3"/>
          <p:cNvSpPr>
            <a:spLocks noGrp="1"/>
          </p:cNvSpPr>
          <p:nvPr>
            <p:ph type="dt" sz="half" idx="11"/>
          </p:nvPr>
        </p:nvSpPr>
        <p:spPr/>
        <p:txBody>
          <a:bodyPr/>
          <a:lstStyle>
            <a:lvl1pPr>
              <a:defRPr/>
            </a:lvl1pPr>
          </a:lstStyle>
          <a:p>
            <a:fld id="{C7142991-CC46-4B59-A18B-18A7FD1D836C}" type="datetime1">
              <a:rPr lang="en-US" altLang="en-US">
                <a:solidFill>
                  <a:srgbClr val="38ABED"/>
                </a:solidFill>
              </a:rPr>
              <a:pPr/>
              <a:t>2/19/2015</a:t>
            </a:fld>
            <a:endParaRPr lang="en-US" altLang="en-US">
              <a:solidFill>
                <a:srgbClr val="38ABED"/>
              </a:solidFill>
            </a:endParaRPr>
          </a:p>
        </p:txBody>
      </p:sp>
      <p:sp>
        <p:nvSpPr>
          <p:cNvPr id="7" name="Footer Placeholder 4"/>
          <p:cNvSpPr>
            <a:spLocks noGrp="1"/>
          </p:cNvSpPr>
          <p:nvPr>
            <p:ph type="ftr" sz="quarter" idx="12"/>
          </p:nvPr>
        </p:nvSpPr>
        <p:spPr/>
        <p:txBody>
          <a:bodyPr/>
          <a:lstStyle>
            <a:lvl1pPr>
              <a:defRPr/>
            </a:lvl1pPr>
          </a:lstStyle>
          <a:p>
            <a:endParaRPr lang="en-US" altLang="en-US">
              <a:solidFill>
                <a:srgbClr val="38ABED"/>
              </a:solidFill>
            </a:endParaRPr>
          </a:p>
        </p:txBody>
      </p:sp>
    </p:spTree>
    <p:extLst>
      <p:ext uri="{BB962C8B-B14F-4D97-AF65-F5344CB8AC3E}">
        <p14:creationId xmlns:p14="http://schemas.microsoft.com/office/powerpoint/2010/main" val="25859066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5FAAAFB8-D987-4998-8179-FF4B20F41BFE}"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E28140CA-AE39-4417-A79D-23F927E00E9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210626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0F2B2C-784B-43A0-98DE-8651242874C4}" type="datetime1">
              <a:rPr lang="en-US" altLang="en-US">
                <a:solidFill>
                  <a:srgbClr val="38ABED"/>
                </a:solidFill>
              </a:rPr>
              <a:pPr/>
              <a:t>2/19/2015</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fld id="{DEE39D3D-AB7F-4EE1-BAFC-84176C1CF18E}"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050582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53C7A250-A1E7-4BAF-9564-D41139470333}"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fld id="{09C7A34E-47C5-4B5B-9C1D-33DD3FDE2435}"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106944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3A6A99B4-C95F-4611-9340-203554342A3E}" type="datetime1">
              <a:rPr lang="en-US" altLang="en-US">
                <a:solidFill>
                  <a:srgbClr val="38ABED"/>
                </a:solidFill>
              </a:rPr>
              <a:pPr/>
              <a:t>2/19/2015</a:t>
            </a:fld>
            <a:endParaRPr lang="en-US" altLang="en-US">
              <a:solidFill>
                <a:srgbClr val="38ABED"/>
              </a:solidFill>
            </a:endParaRPr>
          </a:p>
        </p:txBody>
      </p:sp>
      <p:sp>
        <p:nvSpPr>
          <p:cNvPr id="13" name="Footer Placeholder 7"/>
          <p:cNvSpPr>
            <a:spLocks noGrp="1"/>
          </p:cNvSpPr>
          <p:nvPr>
            <p:ph type="ftr" sz="quarter" idx="11"/>
          </p:nvPr>
        </p:nvSpPr>
        <p:spPr/>
        <p:txBody>
          <a:bodyPr/>
          <a:lstStyle>
            <a:lvl1pPr>
              <a:defRPr/>
            </a:lvl1pPr>
          </a:lstStyle>
          <a:p>
            <a:endParaRPr lang="en-US" altLang="en-US">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fld id="{AF354B9E-0BA1-4B95-949E-CB25B81DF79C}"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18730689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022A7756-CABF-4100-B573-06898E4BAB4D}" type="datetime1">
              <a:rPr lang="en-US" altLang="en-US">
                <a:solidFill>
                  <a:srgbClr val="38ABED"/>
                </a:solidFill>
              </a:rPr>
              <a:pPr/>
              <a:t>2/19/2015</a:t>
            </a:fld>
            <a:endParaRPr lang="en-US" altLang="en-US">
              <a:solidFill>
                <a:srgbClr val="38ABED"/>
              </a:solidFill>
            </a:endParaRPr>
          </a:p>
        </p:txBody>
      </p:sp>
      <p:sp>
        <p:nvSpPr>
          <p:cNvPr id="7" name="Footer Placeholder 5"/>
          <p:cNvSpPr>
            <a:spLocks noGrp="1"/>
          </p:cNvSpPr>
          <p:nvPr>
            <p:ph type="ftr" sz="quarter" idx="15"/>
          </p:nvPr>
        </p:nvSpPr>
        <p:spPr/>
        <p:txBody>
          <a:bodyPr/>
          <a:lstStyle>
            <a:lvl1pPr>
              <a:defRPr/>
            </a:lvl1pPr>
          </a:lstStyle>
          <a:p>
            <a:endParaRPr lang="en-US" altLang="en-US">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fld id="{870855EE-ABD2-4D09-8021-2FF6983306B4}"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9769205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29508DFB-B9D7-4E87-990F-CF3F4EB69E5E}" type="datetime1">
              <a:rPr lang="en-US" altLang="en-US">
                <a:solidFill>
                  <a:srgbClr val="38ABED"/>
                </a:solidFill>
              </a:rPr>
              <a:pPr/>
              <a:t>2/19/2015</a:t>
            </a:fld>
            <a:endParaRPr lang="en-US" altLang="en-US">
              <a:solidFill>
                <a:srgbClr val="38ABED"/>
              </a:solidFill>
            </a:endParaRPr>
          </a:p>
        </p:txBody>
      </p:sp>
      <p:sp>
        <p:nvSpPr>
          <p:cNvPr id="8" name="Footer Placeholder 5"/>
          <p:cNvSpPr>
            <a:spLocks noGrp="1"/>
          </p:cNvSpPr>
          <p:nvPr>
            <p:ph type="ftr" sz="quarter" idx="16"/>
          </p:nvPr>
        </p:nvSpPr>
        <p:spPr/>
        <p:txBody>
          <a:bodyPr/>
          <a:lstStyle>
            <a:lvl1pPr>
              <a:defRPr/>
            </a:lvl1pPr>
          </a:lstStyle>
          <a:p>
            <a:endParaRPr lang="en-US" altLang="en-US">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fld id="{05380E31-81E4-4BBF-B418-23DC30CA4549}" type="slidenum">
              <a:rPr lang="en-US" altLang="en-US">
                <a:solidFill>
                  <a:srgbClr val="1B3861"/>
                </a:solidFill>
              </a:rPr>
              <a:pPr/>
              <a:t>‹#›</a:t>
            </a:fld>
            <a:endParaRPr lang="en-US" altLang="en-US">
              <a:solidFill>
                <a:srgbClr val="1B3861"/>
              </a:solidFill>
            </a:endParaRPr>
          </a:p>
        </p:txBody>
      </p:sp>
    </p:spTree>
    <p:extLst>
      <p:ext uri="{BB962C8B-B14F-4D97-AF65-F5344CB8AC3E}">
        <p14:creationId xmlns:p14="http://schemas.microsoft.com/office/powerpoint/2010/main" val="304488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theme" Target="../theme/theme10.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theme" Target="../theme/theme11.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2.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image" Target="../media/image10.jpeg"/><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6.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8.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theme" Target="../theme/theme9.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8BFCF0A-51D5-4D79-8EDA-B1724752CD9A}" type="datetimeFigureOut">
              <a:rPr lang="en-US" smtClean="0"/>
              <a:t>2/19/2015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8AA43A90-29C1-4A7C-BF86-CAB20EFDD4A6}"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defTabSz="457200" eaLnBrk="1" fontAlgn="base" hangingPunct="1">
              <a:spcBef>
                <a:spcPct val="0"/>
              </a:spcBef>
              <a:spcAft>
                <a:spcPct val="0"/>
              </a:spcAft>
            </a:pPr>
            <a:endParaRPr lang="en-US" altLang="en-US" sz="1800">
              <a:solidFill>
                <a:srgbClr val="FFFFFF"/>
              </a:solidFill>
              <a:latin typeface="Trebuchet MS" pitchFamily="-112" charset="0"/>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112" charset="0"/>
              </a:defRPr>
            </a:lvl1pPr>
          </a:lstStyle>
          <a:p>
            <a:pPr defTabSz="457200" fontAlgn="base">
              <a:spcBef>
                <a:spcPct val="0"/>
              </a:spcBef>
              <a:spcAft>
                <a:spcPct val="0"/>
              </a:spcAft>
            </a:pPr>
            <a:fld id="{AD6B025D-3C69-41AC-8C52-CB553925F04A}" type="datetime1">
              <a:rPr lang="en-US" altLang="en-US">
                <a:solidFill>
                  <a:srgbClr val="38ABED"/>
                </a:solidFill>
                <a:ea typeface="ＭＳ Ｐゴシック" pitchFamily="1" charset="-128"/>
              </a:rPr>
              <a:pPr defTabSz="457200" fontAlgn="base">
                <a:spcBef>
                  <a:spcPct val="0"/>
                </a:spcBef>
                <a:spcAft>
                  <a:spcPct val="0"/>
                </a:spcAft>
              </a:pPr>
              <a:t>2/19/2015</a:t>
            </a:fld>
            <a:endParaRPr lang="en-US" altLang="en-US">
              <a:solidFill>
                <a:srgbClr val="38ABED"/>
              </a:solidFill>
              <a:ea typeface="ＭＳ Ｐゴシック" pitchFamily="1"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112" charset="0"/>
              </a:defRPr>
            </a:lvl1pPr>
          </a:lstStyle>
          <a:p>
            <a:pPr defTabSz="457200" fontAlgn="base">
              <a:spcBef>
                <a:spcPct val="0"/>
              </a:spcBef>
              <a:spcAft>
                <a:spcPct val="0"/>
              </a:spcAft>
            </a:pPr>
            <a:endParaRPr lang="en-US" altLang="en-US">
              <a:solidFill>
                <a:srgbClr val="38ABED"/>
              </a:solidFill>
              <a:ea typeface="ＭＳ Ｐゴシック" pitchFamily="1" charset="-128"/>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112" charset="0"/>
              </a:defRPr>
            </a:lvl1pPr>
          </a:lstStyle>
          <a:p>
            <a:pPr defTabSz="457200" fontAlgn="base">
              <a:spcBef>
                <a:spcPct val="0"/>
              </a:spcBef>
              <a:spcAft>
                <a:spcPct val="0"/>
              </a:spcAft>
            </a:pPr>
            <a:fld id="{7A61695F-EEDC-4703-A040-B804F875BC8D}" type="slidenum">
              <a:rPr lang="en-US" altLang="en-US">
                <a:solidFill>
                  <a:srgbClr val="1B3861"/>
                </a:solidFill>
                <a:ea typeface="ＭＳ Ｐゴシック" pitchFamily="1" charset="-128"/>
              </a:rPr>
              <a:pPr defTabSz="457200" fontAlgn="base">
                <a:spcBef>
                  <a:spcPct val="0"/>
                </a:spcBef>
                <a:spcAft>
                  <a:spcPct val="0"/>
                </a:spcAft>
              </a:pPr>
              <a:t>‹#›</a:t>
            </a:fld>
            <a:endParaRPr lang="en-US" altLang="en-US">
              <a:solidFill>
                <a:srgbClr val="1B3861"/>
              </a:solidFill>
              <a:ea typeface="ＭＳ Ｐゴシック" pitchFamily="1" charset="-128"/>
            </a:endParaRPr>
          </a:p>
        </p:txBody>
      </p:sp>
    </p:spTree>
    <p:extLst>
      <p:ext uri="{BB962C8B-B14F-4D97-AF65-F5344CB8AC3E}">
        <p14:creationId xmlns:p14="http://schemas.microsoft.com/office/powerpoint/2010/main" val="250813565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12"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12"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defTabSz="457200" eaLnBrk="1" fontAlgn="base" hangingPunct="1">
              <a:spcBef>
                <a:spcPct val="0"/>
              </a:spcBef>
              <a:spcAft>
                <a:spcPct val="0"/>
              </a:spcAft>
            </a:pPr>
            <a:endParaRPr lang="en-US" altLang="en-US" sz="1800">
              <a:solidFill>
                <a:srgbClr val="FFFFFF"/>
              </a:solidFill>
              <a:latin typeface="Trebuchet MS" pitchFamily="-112" charset="0"/>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112" charset="0"/>
              </a:defRPr>
            </a:lvl1pPr>
          </a:lstStyle>
          <a:p>
            <a:pPr defTabSz="457200" fontAlgn="base">
              <a:spcBef>
                <a:spcPct val="0"/>
              </a:spcBef>
              <a:spcAft>
                <a:spcPct val="0"/>
              </a:spcAft>
            </a:pPr>
            <a:fld id="{AD6B025D-3C69-41AC-8C52-CB553925F04A}" type="datetime1">
              <a:rPr lang="en-US" altLang="en-US">
                <a:solidFill>
                  <a:srgbClr val="38ABED"/>
                </a:solidFill>
                <a:ea typeface="ＭＳ Ｐゴシック" pitchFamily="1" charset="-128"/>
              </a:rPr>
              <a:pPr defTabSz="457200" fontAlgn="base">
                <a:spcBef>
                  <a:spcPct val="0"/>
                </a:spcBef>
                <a:spcAft>
                  <a:spcPct val="0"/>
                </a:spcAft>
              </a:pPr>
              <a:t>2/19/2015</a:t>
            </a:fld>
            <a:endParaRPr lang="en-US" altLang="en-US">
              <a:solidFill>
                <a:srgbClr val="38ABED"/>
              </a:solidFill>
              <a:ea typeface="ＭＳ Ｐゴシック" pitchFamily="1"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112" charset="0"/>
              </a:defRPr>
            </a:lvl1pPr>
          </a:lstStyle>
          <a:p>
            <a:pPr defTabSz="457200" fontAlgn="base">
              <a:spcBef>
                <a:spcPct val="0"/>
              </a:spcBef>
              <a:spcAft>
                <a:spcPct val="0"/>
              </a:spcAft>
            </a:pPr>
            <a:endParaRPr lang="en-US" altLang="en-US">
              <a:solidFill>
                <a:srgbClr val="38ABED"/>
              </a:solidFill>
              <a:ea typeface="ＭＳ Ｐゴシック" pitchFamily="1" charset="-128"/>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112" charset="0"/>
              </a:defRPr>
            </a:lvl1pPr>
          </a:lstStyle>
          <a:p>
            <a:pPr defTabSz="457200" fontAlgn="base">
              <a:spcBef>
                <a:spcPct val="0"/>
              </a:spcBef>
              <a:spcAft>
                <a:spcPct val="0"/>
              </a:spcAft>
            </a:pPr>
            <a:fld id="{7A61695F-EEDC-4703-A040-B804F875BC8D}" type="slidenum">
              <a:rPr lang="en-US" altLang="en-US">
                <a:solidFill>
                  <a:srgbClr val="1B3861"/>
                </a:solidFill>
                <a:ea typeface="ＭＳ Ｐゴシック" pitchFamily="1" charset="-128"/>
              </a:rPr>
              <a:pPr defTabSz="457200" fontAlgn="base">
                <a:spcBef>
                  <a:spcPct val="0"/>
                </a:spcBef>
                <a:spcAft>
                  <a:spcPct val="0"/>
                </a:spcAft>
              </a:pPr>
              <a:t>‹#›</a:t>
            </a:fld>
            <a:endParaRPr lang="en-US" altLang="en-US">
              <a:solidFill>
                <a:srgbClr val="1B3861"/>
              </a:solidFill>
              <a:ea typeface="ＭＳ Ｐゴシック" pitchFamily="1" charset="-128"/>
            </a:endParaRPr>
          </a:p>
        </p:txBody>
      </p:sp>
    </p:spTree>
    <p:extLst>
      <p:ext uri="{BB962C8B-B14F-4D97-AF65-F5344CB8AC3E}">
        <p14:creationId xmlns:p14="http://schemas.microsoft.com/office/powerpoint/2010/main" val="89899323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12"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12"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53828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Picture 10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35" name="Rectangle 102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9636" name="Rectangle 102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637" name="Rectangle 1029"/>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400">
                <a:solidFill>
                  <a:srgbClr val="FFFFFF"/>
                </a:solidFill>
              </a:defRPr>
            </a:lvl1pPr>
          </a:lstStyle>
          <a:p>
            <a:pPr eaLnBrk="0" fontAlgn="base" hangingPunct="0">
              <a:spcBef>
                <a:spcPct val="0"/>
              </a:spcBef>
              <a:spcAft>
                <a:spcPct val="0"/>
              </a:spcAft>
            </a:pPr>
            <a:endParaRPr lang="en-US" altLang="en-US"/>
          </a:p>
        </p:txBody>
      </p:sp>
      <p:sp>
        <p:nvSpPr>
          <p:cNvPr id="69638" name="Rectangle 1030"/>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400">
                <a:solidFill>
                  <a:srgbClr val="FFFFFF"/>
                </a:solidFill>
              </a:defRPr>
            </a:lvl1pPr>
          </a:lstStyle>
          <a:p>
            <a:pPr eaLnBrk="0" fontAlgn="base" hangingPunct="0">
              <a:spcBef>
                <a:spcPct val="0"/>
              </a:spcBef>
              <a:spcAft>
                <a:spcPct val="0"/>
              </a:spcAft>
            </a:pPr>
            <a:endParaRPr lang="en-US" altLang="en-US"/>
          </a:p>
        </p:txBody>
      </p:sp>
      <p:sp>
        <p:nvSpPr>
          <p:cNvPr id="69639" name="Rectangle 1031"/>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400">
                <a:solidFill>
                  <a:srgbClr val="FFFFFF"/>
                </a:solidFill>
              </a:defRPr>
            </a:lvl1pPr>
          </a:lstStyle>
          <a:p>
            <a:pPr eaLnBrk="0" fontAlgn="base" hangingPunct="0">
              <a:spcBef>
                <a:spcPct val="0"/>
              </a:spcBef>
              <a:spcAft>
                <a:spcPct val="0"/>
              </a:spcAft>
            </a:pPr>
            <a:fld id="{73D26D5C-882C-4718-AF91-067489AD98FA}" type="slidenum">
              <a:rPr lang="en-US" altLang="en-US"/>
              <a:pPr eaLnBrk="0" fontAlgn="base" hangingPunct="0">
                <a:spcBef>
                  <a:spcPct val="0"/>
                </a:spcBef>
                <a:spcAft>
                  <a:spcPct val="0"/>
                </a:spcAft>
              </a:pPr>
              <a:t>‹#›</a:t>
            </a:fld>
            <a:endParaRPr lang="en-US" altLang="en-US"/>
          </a:p>
        </p:txBody>
      </p:sp>
    </p:spTree>
    <p:extLst>
      <p:ext uri="{BB962C8B-B14F-4D97-AF65-F5344CB8AC3E}">
        <p14:creationId xmlns:p14="http://schemas.microsoft.com/office/powerpoint/2010/main" val="49472544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lr>
          <a:srgbClr val="343A1B"/>
        </a:buClr>
        <a:buSzPct val="90000"/>
        <a:buFont typeface="Wingdings" pitchFamily="1" charset="2"/>
        <a:buChar char="u"/>
        <a:defRPr sz="3200">
          <a:solidFill>
            <a:schemeClr val="tx1"/>
          </a:solidFill>
          <a:latin typeface="+mn-lt"/>
          <a:ea typeface="+mn-ea"/>
          <a:cs typeface="+mn-cs"/>
        </a:defRPr>
      </a:lvl1pPr>
      <a:lvl2pPr marL="742950" indent="-285750" algn="l" rtl="0" fontAlgn="base">
        <a:spcBef>
          <a:spcPct val="20000"/>
        </a:spcBef>
        <a:spcAft>
          <a:spcPct val="0"/>
        </a:spcAft>
        <a:buClr>
          <a:srgbClr val="343A1B"/>
        </a:buClr>
        <a:buFont typeface="Wingdings" pitchFamily="1" charset="2"/>
        <a:buChar char="v"/>
        <a:defRPr sz="2800">
          <a:solidFill>
            <a:schemeClr val="tx1"/>
          </a:solidFill>
          <a:latin typeface="+mn-lt"/>
          <a:ea typeface="+mn-ea"/>
        </a:defRPr>
      </a:lvl2pPr>
      <a:lvl3pPr marL="1143000" indent="-228600" algn="l" rtl="0" fontAlgn="base">
        <a:spcBef>
          <a:spcPct val="20000"/>
        </a:spcBef>
        <a:spcAft>
          <a:spcPct val="0"/>
        </a:spcAft>
        <a:buClr>
          <a:srgbClr val="343A1B"/>
        </a:buClr>
        <a:buFont typeface="Wingdings" pitchFamily="1" charset="2"/>
        <a:buChar char="w"/>
        <a:defRPr sz="2400">
          <a:solidFill>
            <a:schemeClr val="tx1"/>
          </a:solidFill>
          <a:latin typeface="+mn-lt"/>
          <a:ea typeface="+mn-ea"/>
        </a:defRPr>
      </a:lvl3pPr>
      <a:lvl4pPr marL="1600200" indent="-228600" algn="l" rtl="0" fontAlgn="base">
        <a:spcBef>
          <a:spcPct val="20000"/>
        </a:spcBef>
        <a:spcAft>
          <a:spcPct val="0"/>
        </a:spcAft>
        <a:buClr>
          <a:srgbClr val="343A1B"/>
        </a:buClr>
        <a:buFont typeface="Wingdings" pitchFamily="1" charset="2"/>
        <a:buChar char="s"/>
        <a:defRPr sz="2000">
          <a:solidFill>
            <a:schemeClr val="tx1"/>
          </a:solidFill>
          <a:latin typeface="+mn-lt"/>
          <a:ea typeface="+mn-ea"/>
        </a:defRPr>
      </a:lvl4pPr>
      <a:lvl5pPr marL="2057400" indent="-228600" algn="l" rtl="0" fontAlgn="base">
        <a:spcBef>
          <a:spcPct val="20000"/>
        </a:spcBef>
        <a:spcAft>
          <a:spcPct val="0"/>
        </a:spcAft>
        <a:buClr>
          <a:srgbClr val="343A1B"/>
        </a:buClr>
        <a:buFont typeface="Wingdings" pitchFamily="1" charset="2"/>
        <a:buChar char="s"/>
        <a:defRPr sz="2000">
          <a:solidFill>
            <a:schemeClr val="tx1"/>
          </a:solidFill>
          <a:latin typeface="+mn-lt"/>
          <a:ea typeface="+mn-ea"/>
        </a:defRPr>
      </a:lvl5pPr>
      <a:lvl6pPr marL="2514600" indent="-228600" algn="l" rtl="0" fontAlgn="base">
        <a:spcBef>
          <a:spcPct val="20000"/>
        </a:spcBef>
        <a:spcAft>
          <a:spcPct val="0"/>
        </a:spcAft>
        <a:buClr>
          <a:srgbClr val="343A1B"/>
        </a:buClr>
        <a:buFont typeface="Wingdings" pitchFamily="1" charset="2"/>
        <a:buChar char="s"/>
        <a:defRPr sz="2000">
          <a:solidFill>
            <a:schemeClr val="tx1"/>
          </a:solidFill>
          <a:latin typeface="+mn-lt"/>
          <a:ea typeface="+mn-ea"/>
        </a:defRPr>
      </a:lvl6pPr>
      <a:lvl7pPr marL="2971800" indent="-228600" algn="l" rtl="0" fontAlgn="base">
        <a:spcBef>
          <a:spcPct val="20000"/>
        </a:spcBef>
        <a:spcAft>
          <a:spcPct val="0"/>
        </a:spcAft>
        <a:buClr>
          <a:srgbClr val="343A1B"/>
        </a:buClr>
        <a:buFont typeface="Wingdings" pitchFamily="1" charset="2"/>
        <a:buChar char="s"/>
        <a:defRPr sz="2000">
          <a:solidFill>
            <a:schemeClr val="tx1"/>
          </a:solidFill>
          <a:latin typeface="+mn-lt"/>
          <a:ea typeface="+mn-ea"/>
        </a:defRPr>
      </a:lvl7pPr>
      <a:lvl8pPr marL="3429000" indent="-228600" algn="l" rtl="0" fontAlgn="base">
        <a:spcBef>
          <a:spcPct val="20000"/>
        </a:spcBef>
        <a:spcAft>
          <a:spcPct val="0"/>
        </a:spcAft>
        <a:buClr>
          <a:srgbClr val="343A1B"/>
        </a:buClr>
        <a:buFont typeface="Wingdings" pitchFamily="1" charset="2"/>
        <a:buChar char="s"/>
        <a:defRPr sz="2000">
          <a:solidFill>
            <a:schemeClr val="tx1"/>
          </a:solidFill>
          <a:latin typeface="+mn-lt"/>
          <a:ea typeface="+mn-ea"/>
        </a:defRPr>
      </a:lvl8pPr>
      <a:lvl9pPr marL="3886200" indent="-228600" algn="l" rtl="0" fontAlgn="base">
        <a:spcBef>
          <a:spcPct val="20000"/>
        </a:spcBef>
        <a:spcAft>
          <a:spcPct val="0"/>
        </a:spcAft>
        <a:buClr>
          <a:srgbClr val="343A1B"/>
        </a:buClr>
        <a:buFont typeface="Wingdings" pitchFamily="1"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3792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7269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F2E4A-C87F-48DD-BA55-89DB8C98B02A}"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C6465-896D-49F1-AEEA-A1F5E4E017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2158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defTabSz="457200" eaLnBrk="1" fontAlgn="base" hangingPunct="1">
              <a:spcBef>
                <a:spcPct val="0"/>
              </a:spcBef>
              <a:spcAft>
                <a:spcPct val="0"/>
              </a:spcAft>
            </a:pPr>
            <a:endParaRPr lang="en-US" altLang="en-US" sz="1800">
              <a:solidFill>
                <a:srgbClr val="FFFFFF"/>
              </a:solidFill>
              <a:latin typeface="Trebuchet MS" pitchFamily="-112" charset="0"/>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112" charset="0"/>
              </a:defRPr>
            </a:lvl1pPr>
          </a:lstStyle>
          <a:p>
            <a:pPr defTabSz="457200" fontAlgn="base">
              <a:spcBef>
                <a:spcPct val="0"/>
              </a:spcBef>
              <a:spcAft>
                <a:spcPct val="0"/>
              </a:spcAft>
            </a:pPr>
            <a:fld id="{AD6B025D-3C69-41AC-8C52-CB553925F04A}" type="datetime1">
              <a:rPr lang="en-US" altLang="en-US">
                <a:solidFill>
                  <a:srgbClr val="38ABED"/>
                </a:solidFill>
                <a:ea typeface="ＭＳ Ｐゴシック" pitchFamily="1" charset="-128"/>
              </a:rPr>
              <a:pPr defTabSz="457200" fontAlgn="base">
                <a:spcBef>
                  <a:spcPct val="0"/>
                </a:spcBef>
                <a:spcAft>
                  <a:spcPct val="0"/>
                </a:spcAft>
              </a:pPr>
              <a:t>2/19/2015</a:t>
            </a:fld>
            <a:endParaRPr lang="en-US" altLang="en-US">
              <a:solidFill>
                <a:srgbClr val="38ABED"/>
              </a:solidFill>
              <a:ea typeface="ＭＳ Ｐゴシック" pitchFamily="1"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112" charset="0"/>
              </a:defRPr>
            </a:lvl1pPr>
          </a:lstStyle>
          <a:p>
            <a:pPr defTabSz="457200" fontAlgn="base">
              <a:spcBef>
                <a:spcPct val="0"/>
              </a:spcBef>
              <a:spcAft>
                <a:spcPct val="0"/>
              </a:spcAft>
            </a:pPr>
            <a:endParaRPr lang="en-US" altLang="en-US">
              <a:solidFill>
                <a:srgbClr val="38ABED"/>
              </a:solidFill>
              <a:ea typeface="ＭＳ Ｐゴシック" pitchFamily="1" charset="-128"/>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112" charset="0"/>
              </a:defRPr>
            </a:lvl1pPr>
          </a:lstStyle>
          <a:p>
            <a:pPr defTabSz="457200" fontAlgn="base">
              <a:spcBef>
                <a:spcPct val="0"/>
              </a:spcBef>
              <a:spcAft>
                <a:spcPct val="0"/>
              </a:spcAft>
            </a:pPr>
            <a:fld id="{7A61695F-EEDC-4703-A040-B804F875BC8D}" type="slidenum">
              <a:rPr lang="en-US" altLang="en-US">
                <a:solidFill>
                  <a:srgbClr val="1B3861"/>
                </a:solidFill>
                <a:ea typeface="ＭＳ Ｐゴシック" pitchFamily="1" charset="-128"/>
              </a:rPr>
              <a:pPr defTabSz="457200" fontAlgn="base">
                <a:spcBef>
                  <a:spcPct val="0"/>
                </a:spcBef>
                <a:spcAft>
                  <a:spcPct val="0"/>
                </a:spcAft>
              </a:pPr>
              <a:t>‹#›</a:t>
            </a:fld>
            <a:endParaRPr lang="en-US" altLang="en-US">
              <a:solidFill>
                <a:srgbClr val="1B3861"/>
              </a:solidFill>
              <a:ea typeface="ＭＳ Ｐゴシック" pitchFamily="1" charset="-128"/>
            </a:endParaRPr>
          </a:p>
        </p:txBody>
      </p:sp>
    </p:spTree>
    <p:extLst>
      <p:ext uri="{BB962C8B-B14F-4D97-AF65-F5344CB8AC3E}">
        <p14:creationId xmlns:p14="http://schemas.microsoft.com/office/powerpoint/2010/main" val="37876423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12"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12"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defTabSz="457200" eaLnBrk="1" fontAlgn="base" hangingPunct="1">
              <a:spcBef>
                <a:spcPct val="0"/>
              </a:spcBef>
              <a:spcAft>
                <a:spcPct val="0"/>
              </a:spcAft>
            </a:pPr>
            <a:endParaRPr lang="en-US" altLang="en-US" sz="1800">
              <a:solidFill>
                <a:srgbClr val="FFFFFF"/>
              </a:solidFill>
              <a:latin typeface="Trebuchet MS" pitchFamily="-112" charset="0"/>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112" charset="0"/>
              </a:defRPr>
            </a:lvl1pPr>
          </a:lstStyle>
          <a:p>
            <a:pPr defTabSz="457200" fontAlgn="base">
              <a:spcBef>
                <a:spcPct val="0"/>
              </a:spcBef>
              <a:spcAft>
                <a:spcPct val="0"/>
              </a:spcAft>
            </a:pPr>
            <a:fld id="{AD6B025D-3C69-41AC-8C52-CB553925F04A}" type="datetime1">
              <a:rPr lang="en-US" altLang="en-US">
                <a:solidFill>
                  <a:srgbClr val="38ABED"/>
                </a:solidFill>
                <a:ea typeface="ＭＳ Ｐゴシック" pitchFamily="1" charset="-128"/>
              </a:rPr>
              <a:pPr defTabSz="457200" fontAlgn="base">
                <a:spcBef>
                  <a:spcPct val="0"/>
                </a:spcBef>
                <a:spcAft>
                  <a:spcPct val="0"/>
                </a:spcAft>
              </a:pPr>
              <a:t>2/19/2015</a:t>
            </a:fld>
            <a:endParaRPr lang="en-US" altLang="en-US">
              <a:solidFill>
                <a:srgbClr val="38ABED"/>
              </a:solidFill>
              <a:ea typeface="ＭＳ Ｐゴシック" pitchFamily="1"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112" charset="0"/>
              </a:defRPr>
            </a:lvl1pPr>
          </a:lstStyle>
          <a:p>
            <a:pPr defTabSz="457200" fontAlgn="base">
              <a:spcBef>
                <a:spcPct val="0"/>
              </a:spcBef>
              <a:spcAft>
                <a:spcPct val="0"/>
              </a:spcAft>
            </a:pPr>
            <a:endParaRPr lang="en-US" altLang="en-US">
              <a:solidFill>
                <a:srgbClr val="38ABED"/>
              </a:solidFill>
              <a:ea typeface="ＭＳ Ｐゴシック" pitchFamily="1" charset="-128"/>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112" charset="0"/>
              </a:defRPr>
            </a:lvl1pPr>
          </a:lstStyle>
          <a:p>
            <a:pPr defTabSz="457200" fontAlgn="base">
              <a:spcBef>
                <a:spcPct val="0"/>
              </a:spcBef>
              <a:spcAft>
                <a:spcPct val="0"/>
              </a:spcAft>
            </a:pPr>
            <a:fld id="{7A61695F-EEDC-4703-A040-B804F875BC8D}" type="slidenum">
              <a:rPr lang="en-US" altLang="en-US">
                <a:solidFill>
                  <a:srgbClr val="1B3861"/>
                </a:solidFill>
                <a:ea typeface="ＭＳ Ｐゴシック" pitchFamily="1" charset="-128"/>
              </a:rPr>
              <a:pPr defTabSz="457200" fontAlgn="base">
                <a:spcBef>
                  <a:spcPct val="0"/>
                </a:spcBef>
                <a:spcAft>
                  <a:spcPct val="0"/>
                </a:spcAft>
              </a:pPr>
              <a:t>‹#›</a:t>
            </a:fld>
            <a:endParaRPr lang="en-US" altLang="en-US">
              <a:solidFill>
                <a:srgbClr val="1B3861"/>
              </a:solidFill>
              <a:ea typeface="ＭＳ Ｐゴシック" pitchFamily="1" charset="-128"/>
            </a:endParaRPr>
          </a:p>
        </p:txBody>
      </p:sp>
    </p:spTree>
    <p:extLst>
      <p:ext uri="{BB962C8B-B14F-4D97-AF65-F5344CB8AC3E}">
        <p14:creationId xmlns:p14="http://schemas.microsoft.com/office/powerpoint/2010/main" val="204876165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12"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12"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defTabSz="457200" eaLnBrk="1" fontAlgn="base" hangingPunct="1">
              <a:spcBef>
                <a:spcPct val="0"/>
              </a:spcBef>
              <a:spcAft>
                <a:spcPct val="0"/>
              </a:spcAft>
            </a:pPr>
            <a:endParaRPr lang="en-US" altLang="en-US" sz="1800">
              <a:solidFill>
                <a:srgbClr val="FFFFFF"/>
              </a:solidFill>
              <a:latin typeface="Trebuchet MS" pitchFamily="-112" charset="0"/>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112" charset="0"/>
              </a:defRPr>
            </a:lvl1pPr>
          </a:lstStyle>
          <a:p>
            <a:pPr defTabSz="457200" fontAlgn="base">
              <a:spcBef>
                <a:spcPct val="0"/>
              </a:spcBef>
              <a:spcAft>
                <a:spcPct val="0"/>
              </a:spcAft>
            </a:pPr>
            <a:fld id="{AD6B025D-3C69-41AC-8C52-CB553925F04A}" type="datetime1">
              <a:rPr lang="en-US" altLang="en-US">
                <a:solidFill>
                  <a:srgbClr val="38ABED"/>
                </a:solidFill>
                <a:ea typeface="ＭＳ Ｐゴシック" pitchFamily="1" charset="-128"/>
              </a:rPr>
              <a:pPr defTabSz="457200" fontAlgn="base">
                <a:spcBef>
                  <a:spcPct val="0"/>
                </a:spcBef>
                <a:spcAft>
                  <a:spcPct val="0"/>
                </a:spcAft>
              </a:pPr>
              <a:t>2/19/2015</a:t>
            </a:fld>
            <a:endParaRPr lang="en-US" altLang="en-US">
              <a:solidFill>
                <a:srgbClr val="38ABED"/>
              </a:solidFill>
              <a:ea typeface="ＭＳ Ｐゴシック" pitchFamily="1"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112" charset="0"/>
              </a:defRPr>
            </a:lvl1pPr>
          </a:lstStyle>
          <a:p>
            <a:pPr defTabSz="457200" fontAlgn="base">
              <a:spcBef>
                <a:spcPct val="0"/>
              </a:spcBef>
              <a:spcAft>
                <a:spcPct val="0"/>
              </a:spcAft>
            </a:pPr>
            <a:endParaRPr lang="en-US" altLang="en-US">
              <a:solidFill>
                <a:srgbClr val="38ABED"/>
              </a:solidFill>
              <a:ea typeface="ＭＳ Ｐゴシック" pitchFamily="1" charset="-128"/>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112" charset="0"/>
              </a:defRPr>
            </a:lvl1pPr>
          </a:lstStyle>
          <a:p>
            <a:pPr defTabSz="457200" fontAlgn="base">
              <a:spcBef>
                <a:spcPct val="0"/>
              </a:spcBef>
              <a:spcAft>
                <a:spcPct val="0"/>
              </a:spcAft>
            </a:pPr>
            <a:fld id="{7A61695F-EEDC-4703-A040-B804F875BC8D}" type="slidenum">
              <a:rPr lang="en-US" altLang="en-US">
                <a:solidFill>
                  <a:srgbClr val="1B3861"/>
                </a:solidFill>
                <a:ea typeface="ＭＳ Ｐゴシック" pitchFamily="1" charset="-128"/>
              </a:rPr>
              <a:pPr defTabSz="457200" fontAlgn="base">
                <a:spcBef>
                  <a:spcPct val="0"/>
                </a:spcBef>
                <a:spcAft>
                  <a:spcPct val="0"/>
                </a:spcAft>
              </a:pPr>
              <a:t>‹#›</a:t>
            </a:fld>
            <a:endParaRPr lang="en-US" altLang="en-US">
              <a:solidFill>
                <a:srgbClr val="1B3861"/>
              </a:solidFill>
              <a:ea typeface="ＭＳ Ｐゴシック" pitchFamily="1" charset="-128"/>
            </a:endParaRPr>
          </a:p>
        </p:txBody>
      </p:sp>
    </p:spTree>
    <p:extLst>
      <p:ext uri="{BB962C8B-B14F-4D97-AF65-F5344CB8AC3E}">
        <p14:creationId xmlns:p14="http://schemas.microsoft.com/office/powerpoint/2010/main" val="375954843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12"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12"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defTabSz="457200" eaLnBrk="1" fontAlgn="base" hangingPunct="1">
              <a:spcBef>
                <a:spcPct val="0"/>
              </a:spcBef>
              <a:spcAft>
                <a:spcPct val="0"/>
              </a:spcAft>
            </a:pPr>
            <a:endParaRPr lang="en-US" altLang="en-US" sz="1800">
              <a:solidFill>
                <a:srgbClr val="FFFFFF"/>
              </a:solidFill>
              <a:latin typeface="Trebuchet MS" pitchFamily="-112" charset="0"/>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112" charset="0"/>
              </a:defRPr>
            </a:lvl1pPr>
          </a:lstStyle>
          <a:p>
            <a:pPr defTabSz="457200" fontAlgn="base">
              <a:spcBef>
                <a:spcPct val="0"/>
              </a:spcBef>
              <a:spcAft>
                <a:spcPct val="0"/>
              </a:spcAft>
            </a:pPr>
            <a:fld id="{AD6B025D-3C69-41AC-8C52-CB553925F04A}" type="datetime1">
              <a:rPr lang="en-US" altLang="en-US">
                <a:solidFill>
                  <a:srgbClr val="38ABED"/>
                </a:solidFill>
                <a:ea typeface="ＭＳ Ｐゴシック" pitchFamily="1" charset="-128"/>
              </a:rPr>
              <a:pPr defTabSz="457200" fontAlgn="base">
                <a:spcBef>
                  <a:spcPct val="0"/>
                </a:spcBef>
                <a:spcAft>
                  <a:spcPct val="0"/>
                </a:spcAft>
              </a:pPr>
              <a:t>2/19/2015</a:t>
            </a:fld>
            <a:endParaRPr lang="en-US" altLang="en-US">
              <a:solidFill>
                <a:srgbClr val="38ABED"/>
              </a:solidFill>
              <a:ea typeface="ＭＳ Ｐゴシック" pitchFamily="1"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112" charset="0"/>
              </a:defRPr>
            </a:lvl1pPr>
          </a:lstStyle>
          <a:p>
            <a:pPr defTabSz="457200" fontAlgn="base">
              <a:spcBef>
                <a:spcPct val="0"/>
              </a:spcBef>
              <a:spcAft>
                <a:spcPct val="0"/>
              </a:spcAft>
            </a:pPr>
            <a:endParaRPr lang="en-US" altLang="en-US">
              <a:solidFill>
                <a:srgbClr val="38ABED"/>
              </a:solidFill>
              <a:ea typeface="ＭＳ Ｐゴシック" pitchFamily="1" charset="-128"/>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112" charset="0"/>
              </a:defRPr>
            </a:lvl1pPr>
          </a:lstStyle>
          <a:p>
            <a:pPr defTabSz="457200" fontAlgn="base">
              <a:spcBef>
                <a:spcPct val="0"/>
              </a:spcBef>
              <a:spcAft>
                <a:spcPct val="0"/>
              </a:spcAft>
            </a:pPr>
            <a:fld id="{7A61695F-EEDC-4703-A040-B804F875BC8D}" type="slidenum">
              <a:rPr lang="en-US" altLang="en-US">
                <a:solidFill>
                  <a:srgbClr val="1B3861"/>
                </a:solidFill>
                <a:ea typeface="ＭＳ Ｐゴシック" pitchFamily="1" charset="-128"/>
              </a:rPr>
              <a:pPr defTabSz="457200" fontAlgn="base">
                <a:spcBef>
                  <a:spcPct val="0"/>
                </a:spcBef>
                <a:spcAft>
                  <a:spcPct val="0"/>
                </a:spcAft>
              </a:pPr>
              <a:t>‹#›</a:t>
            </a:fld>
            <a:endParaRPr lang="en-US" altLang="en-US">
              <a:solidFill>
                <a:srgbClr val="1B3861"/>
              </a:solidFill>
              <a:ea typeface="ＭＳ Ｐゴシック" pitchFamily="1" charset="-128"/>
            </a:endParaRPr>
          </a:p>
        </p:txBody>
      </p:sp>
    </p:spTree>
    <p:extLst>
      <p:ext uri="{BB962C8B-B14F-4D97-AF65-F5344CB8AC3E}">
        <p14:creationId xmlns:p14="http://schemas.microsoft.com/office/powerpoint/2010/main" val="22684169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12"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12"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defTabSz="457200" eaLnBrk="1" fontAlgn="base" hangingPunct="1">
              <a:spcBef>
                <a:spcPct val="0"/>
              </a:spcBef>
              <a:spcAft>
                <a:spcPct val="0"/>
              </a:spcAft>
            </a:pPr>
            <a:endParaRPr lang="en-US" altLang="en-US" sz="1800">
              <a:solidFill>
                <a:srgbClr val="FFFFFF"/>
              </a:solidFill>
              <a:latin typeface="Trebuchet MS" pitchFamily="-112" charset="0"/>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latin typeface="Trebuchet MS" pitchFamily="-112" charset="0"/>
              </a:defRPr>
            </a:lvl1pPr>
          </a:lstStyle>
          <a:p>
            <a:pPr defTabSz="457200" fontAlgn="base">
              <a:spcBef>
                <a:spcPct val="0"/>
              </a:spcBef>
              <a:spcAft>
                <a:spcPct val="0"/>
              </a:spcAft>
            </a:pPr>
            <a:fld id="{AD6B025D-3C69-41AC-8C52-CB553925F04A}" type="datetime1">
              <a:rPr lang="en-US" altLang="en-US">
                <a:solidFill>
                  <a:srgbClr val="38ABED"/>
                </a:solidFill>
                <a:ea typeface="ＭＳ Ｐゴシック" pitchFamily="1" charset="-128"/>
              </a:rPr>
              <a:pPr defTabSz="457200" fontAlgn="base">
                <a:spcBef>
                  <a:spcPct val="0"/>
                </a:spcBef>
                <a:spcAft>
                  <a:spcPct val="0"/>
                </a:spcAft>
              </a:pPr>
              <a:t>2/19/2015</a:t>
            </a:fld>
            <a:endParaRPr lang="en-US" altLang="en-US">
              <a:solidFill>
                <a:srgbClr val="38ABED"/>
              </a:solidFill>
              <a:ea typeface="ＭＳ Ｐゴシック" pitchFamily="1"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Trebuchet MS" pitchFamily="-112" charset="0"/>
              </a:defRPr>
            </a:lvl1pPr>
          </a:lstStyle>
          <a:p>
            <a:pPr defTabSz="457200" fontAlgn="base">
              <a:spcBef>
                <a:spcPct val="0"/>
              </a:spcBef>
              <a:spcAft>
                <a:spcPct val="0"/>
              </a:spcAft>
            </a:pPr>
            <a:endParaRPr lang="en-US" altLang="en-US">
              <a:solidFill>
                <a:srgbClr val="38ABED"/>
              </a:solidFill>
              <a:ea typeface="ＭＳ Ｐゴシック" pitchFamily="1" charset="-128"/>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Trebuchet MS" pitchFamily="-112" charset="0"/>
              </a:defRPr>
            </a:lvl1pPr>
          </a:lstStyle>
          <a:p>
            <a:pPr defTabSz="457200" fontAlgn="base">
              <a:spcBef>
                <a:spcPct val="0"/>
              </a:spcBef>
              <a:spcAft>
                <a:spcPct val="0"/>
              </a:spcAft>
            </a:pPr>
            <a:fld id="{7A61695F-EEDC-4703-A040-B804F875BC8D}" type="slidenum">
              <a:rPr lang="en-US" altLang="en-US">
                <a:solidFill>
                  <a:srgbClr val="1B3861"/>
                </a:solidFill>
                <a:ea typeface="ＭＳ Ｐゴシック" pitchFamily="1" charset="-128"/>
              </a:rPr>
              <a:pPr defTabSz="457200" fontAlgn="base">
                <a:spcBef>
                  <a:spcPct val="0"/>
                </a:spcBef>
                <a:spcAft>
                  <a:spcPct val="0"/>
                </a:spcAft>
              </a:pPr>
              <a:t>‹#›</a:t>
            </a:fld>
            <a:endParaRPr lang="en-US" altLang="en-US">
              <a:solidFill>
                <a:srgbClr val="1B3861"/>
              </a:solidFill>
              <a:ea typeface="ＭＳ Ｐゴシック" pitchFamily="1" charset="-128"/>
            </a:endParaRPr>
          </a:p>
        </p:txBody>
      </p:sp>
    </p:spTree>
    <p:extLst>
      <p:ext uri="{BB962C8B-B14F-4D97-AF65-F5344CB8AC3E}">
        <p14:creationId xmlns:p14="http://schemas.microsoft.com/office/powerpoint/2010/main" val="349249764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12"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12" charset="2"/>
        <a:buChar char=""/>
        <a:defRPr sz="2400"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7.xml"/></Relationships>
</file>

<file path=ppt/slides/_rels/slide13.xml.rels><?xml version="1.0" encoding="UTF-8" standalone="yes"?>
<Relationships xmlns="http://schemas.openxmlformats.org/package/2006/relationships"><Relationship Id="rId2" Type="http://schemas.openxmlformats.org/officeDocument/2006/relationships/hyperlink" Target="http://www.tolerance.org/blog/sorting-people-and-sorting-out-students" TargetMode="External"/><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7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79.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www.censusscope.org/us/map_hispanicpop.gif"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Mexican Independence/Republic of Texas</a:t>
            </a:r>
            <a:endParaRPr lang="en-US" sz="3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785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590550"/>
            <a:ext cx="3657600" cy="1162050"/>
          </a:xfrm>
        </p:spPr>
        <p:txBody>
          <a:bodyPr/>
          <a:lstStyle/>
          <a:p>
            <a:pPr eaLnBrk="1" hangingPunct="1"/>
            <a:r>
              <a:rPr lang="en-US" altLang="en-US" smtClean="0">
                <a:ea typeface="ＭＳ Ｐゴシック" pitchFamily="1" charset="-128"/>
              </a:rPr>
              <a:t>Jose Maria Morelos</a:t>
            </a:r>
          </a:p>
        </p:txBody>
      </p:sp>
      <p:pic>
        <p:nvPicPr>
          <p:cNvPr id="24579" name="Content Placeholder 4" descr="jose-morelos-size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049463"/>
            <a:ext cx="2819400" cy="3597275"/>
          </a:xfrm>
        </p:spPr>
      </p:pic>
      <p:sp>
        <p:nvSpPr>
          <p:cNvPr id="24580" name="Text Placeholder 3"/>
          <p:cNvSpPr>
            <a:spLocks noGrp="1"/>
          </p:cNvSpPr>
          <p:nvPr>
            <p:ph type="body" sz="half" idx="2"/>
          </p:nvPr>
        </p:nvSpPr>
        <p:spPr>
          <a:xfrm>
            <a:off x="4437063" y="590550"/>
            <a:ext cx="3657600" cy="5056188"/>
          </a:xfrm>
        </p:spPr>
        <p:txBody>
          <a:bodyPr/>
          <a:lstStyle/>
          <a:p>
            <a:pPr eaLnBrk="1" hangingPunct="1"/>
            <a:r>
              <a:rPr lang="en-US" altLang="en-US" dirty="0" smtClean="0">
                <a:ea typeface="ＭＳ Ｐゴシック" pitchFamily="1" charset="-128"/>
              </a:rPr>
              <a:t>Following his death, another priest, Jose Maria Morelos assumed command of the revolutionary movement. Like Hidalgo, he ordered an end to slavery and tribute. He pushed for reforms in government.</a:t>
            </a:r>
          </a:p>
          <a:p>
            <a:pPr eaLnBrk="1" hangingPunct="1"/>
            <a:r>
              <a:rPr lang="en-US" altLang="en-US" dirty="0" smtClean="0">
                <a:ea typeface="ＭＳ Ｐゴシック" pitchFamily="1" charset="-128"/>
              </a:rPr>
              <a:t>After Spain became free of French rule in 1814, the Spanish Crown was able to refocus of Mexico and sent more troops to press on the revolutionary movements. By the end of 1815, Morelos was defeated, captured, and executed.  </a:t>
            </a:r>
          </a:p>
        </p:txBody>
      </p:sp>
    </p:spTree>
    <p:extLst>
      <p:ext uri="{BB962C8B-B14F-4D97-AF65-F5344CB8AC3E}">
        <p14:creationId xmlns:p14="http://schemas.microsoft.com/office/powerpoint/2010/main" val="340603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28600"/>
            <a:ext cx="3657600" cy="789828"/>
          </a:xfrm>
        </p:spPr>
        <p:txBody>
          <a:bodyPr/>
          <a:lstStyle/>
          <a:p>
            <a:r>
              <a:rPr lang="en-US" dirty="0" smtClean="0"/>
              <a:t>Liberals</a:t>
            </a:r>
            <a:endParaRPr lang="en-US" dirty="0"/>
          </a:p>
        </p:txBody>
      </p:sp>
      <p:sp>
        <p:nvSpPr>
          <p:cNvPr id="4" name="Content Placeholder 3"/>
          <p:cNvSpPr>
            <a:spLocks noGrp="1"/>
          </p:cNvSpPr>
          <p:nvPr>
            <p:ph sz="half" idx="2"/>
          </p:nvPr>
        </p:nvSpPr>
        <p:spPr>
          <a:xfrm>
            <a:off x="762000" y="1066801"/>
            <a:ext cx="3675063" cy="4981574"/>
          </a:xfrm>
        </p:spPr>
        <p:txBody>
          <a:bodyPr/>
          <a:lstStyle/>
          <a:p>
            <a:r>
              <a:rPr lang="en-US" altLang="en-US" dirty="0">
                <a:ea typeface="ＭＳ Ｐゴシック" pitchFamily="1" charset="-128"/>
              </a:rPr>
              <a:t>copy the reform governments like the United </a:t>
            </a:r>
            <a:r>
              <a:rPr lang="en-US" altLang="en-US" dirty="0" smtClean="0">
                <a:ea typeface="ＭＳ Ｐゴシック" pitchFamily="1" charset="-128"/>
              </a:rPr>
              <a:t>States.</a:t>
            </a:r>
          </a:p>
          <a:p>
            <a:r>
              <a:rPr lang="en-US" altLang="en-US" dirty="0">
                <a:ea typeface="ＭＳ Ｐゴシック" pitchFamily="1" charset="-128"/>
              </a:rPr>
              <a:t>sided with the French revolution that wanted to end these privileges and wanted to modernize the economy.  </a:t>
            </a:r>
          </a:p>
          <a:p>
            <a:pPr marL="0" indent="0">
              <a:buNone/>
            </a:pPr>
            <a:endParaRPr lang="en-US" dirty="0"/>
          </a:p>
        </p:txBody>
      </p:sp>
      <p:sp>
        <p:nvSpPr>
          <p:cNvPr id="5" name="Text Placeholder 4"/>
          <p:cNvSpPr>
            <a:spLocks noGrp="1"/>
          </p:cNvSpPr>
          <p:nvPr>
            <p:ph type="body" sz="quarter" idx="3"/>
          </p:nvPr>
        </p:nvSpPr>
        <p:spPr>
          <a:xfrm>
            <a:off x="4724400" y="304800"/>
            <a:ext cx="3657600" cy="789828"/>
          </a:xfrm>
        </p:spPr>
        <p:txBody>
          <a:bodyPr/>
          <a:lstStyle/>
          <a:p>
            <a:r>
              <a:rPr lang="en-US" dirty="0" smtClean="0"/>
              <a:t>Conservatives</a:t>
            </a:r>
            <a:endParaRPr lang="en-US" dirty="0"/>
          </a:p>
        </p:txBody>
      </p:sp>
      <p:sp>
        <p:nvSpPr>
          <p:cNvPr id="6" name="Content Placeholder 5"/>
          <p:cNvSpPr>
            <a:spLocks noGrp="1"/>
          </p:cNvSpPr>
          <p:nvPr>
            <p:ph sz="quarter" idx="4"/>
          </p:nvPr>
        </p:nvSpPr>
        <p:spPr>
          <a:xfrm>
            <a:off x="4724400" y="1066800"/>
            <a:ext cx="3657600" cy="4981575"/>
          </a:xfrm>
        </p:spPr>
        <p:txBody>
          <a:bodyPr/>
          <a:lstStyle/>
          <a:p>
            <a:r>
              <a:rPr lang="en-US" altLang="en-US" dirty="0">
                <a:ea typeface="ＭＳ Ｐゴシック" pitchFamily="1" charset="-128"/>
              </a:rPr>
              <a:t>W</a:t>
            </a:r>
            <a:r>
              <a:rPr lang="en-US" altLang="en-US" dirty="0" smtClean="0">
                <a:ea typeface="ＭＳ Ｐゴシック" pitchFamily="1" charset="-128"/>
              </a:rPr>
              <a:t>anted </a:t>
            </a:r>
            <a:r>
              <a:rPr lang="en-US" altLang="en-US" dirty="0">
                <a:ea typeface="ＭＳ Ｐゴシック" pitchFamily="1" charset="-128"/>
              </a:rPr>
              <a:t>Mexico to exist very much the way it did during the Colonial Era with support for the Church and landed economic systems.</a:t>
            </a:r>
          </a:p>
          <a:p>
            <a:r>
              <a:rPr lang="en-US" altLang="en-US" dirty="0">
                <a:ea typeface="ＭＳ Ｐゴシック" pitchFamily="1" charset="-128"/>
              </a:rPr>
              <a:t>sided with the Church and mercantilism while Liberals</a:t>
            </a:r>
            <a:endParaRPr lang="en-US" dirty="0"/>
          </a:p>
        </p:txBody>
      </p:sp>
    </p:spTree>
    <p:extLst>
      <p:ext uri="{BB962C8B-B14F-4D97-AF65-F5344CB8AC3E}">
        <p14:creationId xmlns:p14="http://schemas.microsoft.com/office/powerpoint/2010/main" val="344342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US" altLang="en-US" smtClean="0">
                <a:ea typeface="ＭＳ Ｐゴシック" pitchFamily="1" charset="-128"/>
              </a:rPr>
              <a:t>The Movement Continues</a:t>
            </a:r>
          </a:p>
        </p:txBody>
      </p:sp>
      <p:pic>
        <p:nvPicPr>
          <p:cNvPr id="26627" name="Content Placeholder 11" descr="Iturbide.jpg"/>
          <p:cNvPicPr>
            <a:picLocks noGrp="1" noChangeAspect="1"/>
          </p:cNvPicPr>
          <p:nvPr>
            <p:ph sz="half" idx="13"/>
          </p:nvPr>
        </p:nvPicPr>
        <p:blipFill>
          <a:blip r:embed="rId2">
            <a:extLst>
              <a:ext uri="{28A0092B-C50C-407E-A947-70E740481C1C}">
                <a14:useLocalDpi xmlns:a14="http://schemas.microsoft.com/office/drawing/2010/main" val="0"/>
              </a:ext>
            </a:extLst>
          </a:blip>
          <a:srcRect/>
          <a:stretch>
            <a:fillRect/>
          </a:stretch>
        </p:blipFill>
        <p:spPr>
          <a:xfrm>
            <a:off x="5799138" y="3992563"/>
            <a:ext cx="1482725" cy="2057400"/>
          </a:xfrm>
        </p:spPr>
      </p:pic>
      <p:sp>
        <p:nvSpPr>
          <p:cNvPr id="8" name="Content Placeholder 7"/>
          <p:cNvSpPr>
            <a:spLocks noGrp="1"/>
          </p:cNvSpPr>
          <p:nvPr>
            <p:ph sz="half" idx="14"/>
          </p:nvPr>
        </p:nvSpPr>
        <p:spPr>
          <a:xfrm>
            <a:off x="779463" y="1425575"/>
            <a:ext cx="3960812" cy="4822825"/>
          </a:xfrm>
        </p:spPr>
        <p:txBody>
          <a:bodyPr/>
          <a:lstStyle/>
          <a:p>
            <a:pPr eaLnBrk="1" hangingPunct="1">
              <a:lnSpc>
                <a:spcPct val="80000"/>
              </a:lnSpc>
            </a:pPr>
            <a:r>
              <a:rPr lang="en-US" altLang="en-US" sz="1800" dirty="0" smtClean="0">
                <a:ea typeface="ＭＳ Ｐゴシック" pitchFamily="1" charset="-128"/>
              </a:rPr>
              <a:t>The Spanish government angered both liberals and conservatives in Mexico by being too liberal and forced both sides to agree on the </a:t>
            </a:r>
            <a:r>
              <a:rPr lang="en-US" altLang="en-US" sz="1800" i="1" dirty="0" err="1" smtClean="0">
                <a:ea typeface="ＭＳ Ｐゴシック" pitchFamily="1" charset="-128"/>
              </a:rPr>
              <a:t>criollo</a:t>
            </a:r>
            <a:r>
              <a:rPr lang="en-US" altLang="en-US" sz="1800" dirty="0" smtClean="0">
                <a:ea typeface="ＭＳ Ｐゴシック" pitchFamily="1" charset="-128"/>
              </a:rPr>
              <a:t> officer Agustin de Iturbide who crowned himself emperor of Mexico on September 28</a:t>
            </a:r>
            <a:r>
              <a:rPr lang="en-US" altLang="en-US" sz="1800" smtClean="0">
                <a:ea typeface="ＭＳ Ｐゴシック" pitchFamily="1" charset="-128"/>
              </a:rPr>
              <a:t>, 1821</a:t>
            </a:r>
            <a:r>
              <a:rPr lang="en-US" altLang="en-US" sz="1800" dirty="0" smtClean="0">
                <a:ea typeface="ＭＳ Ｐゴシック" pitchFamily="1" charset="-128"/>
              </a:rPr>
              <a:t>! </a:t>
            </a:r>
          </a:p>
          <a:p>
            <a:pPr eaLnBrk="1" hangingPunct="1">
              <a:lnSpc>
                <a:spcPct val="80000"/>
              </a:lnSpc>
            </a:pPr>
            <a:r>
              <a:rPr lang="en-US" altLang="en-US" sz="1800" dirty="0" smtClean="0">
                <a:ea typeface="ＭＳ Ｐゴシック" pitchFamily="1" charset="-128"/>
              </a:rPr>
              <a:t>His monarchy experiment only lasted a few months because it had no popular base of support. He was overthrown by Guadalupe Victoria and in 1824 a new constitution was written. </a:t>
            </a:r>
          </a:p>
          <a:p>
            <a:pPr eaLnBrk="1" hangingPunct="1">
              <a:lnSpc>
                <a:spcPct val="80000"/>
              </a:lnSpc>
              <a:buFont typeface="Wingdings 2" pitchFamily="-112" charset="2"/>
              <a:buNone/>
            </a:pPr>
            <a:r>
              <a:rPr lang="en-US" altLang="en-US" sz="1800" dirty="0" smtClean="0">
                <a:ea typeface="ＭＳ Ｐゴシック" pitchFamily="1" charset="-128"/>
              </a:rPr>
              <a:t>  </a:t>
            </a:r>
          </a:p>
          <a:p>
            <a:pPr eaLnBrk="1" hangingPunct="1">
              <a:lnSpc>
                <a:spcPct val="80000"/>
              </a:lnSpc>
            </a:pPr>
            <a:endParaRPr lang="en-US" altLang="en-US" sz="1300" dirty="0" smtClean="0">
              <a:ea typeface="ＭＳ Ｐゴシック" pitchFamily="1" charset="-128"/>
            </a:endParaRPr>
          </a:p>
        </p:txBody>
      </p:sp>
      <p:pic>
        <p:nvPicPr>
          <p:cNvPr id="26629" name="Content Placeholder 10" descr="vicente-guerreo.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40275" y="1828800"/>
            <a:ext cx="3600450" cy="2057400"/>
          </a:xfrm>
        </p:spPr>
      </p:pic>
    </p:spTree>
    <p:extLst>
      <p:ext uri="{BB962C8B-B14F-4D97-AF65-F5344CB8AC3E}">
        <p14:creationId xmlns:p14="http://schemas.microsoft.com/office/powerpoint/2010/main" val="3385469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8229600" cy="731838"/>
          </a:xfrm>
        </p:spPr>
        <p:txBody>
          <a:bodyPr>
            <a:normAutofit fontScale="90000"/>
          </a:bodyPr>
          <a:lstStyle/>
          <a:p>
            <a:r>
              <a:rPr lang="en-US" dirty="0" smtClean="0"/>
              <a:t>Hispanic North America</a:t>
            </a:r>
            <a:endParaRPr lang="en-US" dirty="0"/>
          </a:p>
        </p:txBody>
      </p:sp>
      <p:sp>
        <p:nvSpPr>
          <p:cNvPr id="3" name="Content Placeholder 2"/>
          <p:cNvSpPr>
            <a:spLocks noGrp="1"/>
          </p:cNvSpPr>
          <p:nvPr>
            <p:ph idx="1"/>
          </p:nvPr>
        </p:nvSpPr>
        <p:spPr>
          <a:xfrm>
            <a:off x="228600" y="685800"/>
            <a:ext cx="8686800" cy="6096000"/>
          </a:xfrm>
        </p:spPr>
        <p:txBody>
          <a:bodyPr>
            <a:normAutofit/>
          </a:bodyPr>
          <a:lstStyle/>
          <a:p>
            <a:pPr lvl="1"/>
            <a:r>
              <a:rPr lang="en-US" dirty="0" smtClean="0"/>
              <a:t>War for Mexican Independence</a:t>
            </a:r>
          </a:p>
          <a:p>
            <a:pPr lvl="2"/>
            <a:r>
              <a:rPr lang="en-US" dirty="0" smtClean="0"/>
              <a:t>Mexican people earned independence from Spain in 1821</a:t>
            </a:r>
          </a:p>
          <a:p>
            <a:pPr lvl="2"/>
            <a:r>
              <a:rPr lang="en-US" dirty="0" smtClean="0"/>
              <a:t>Caused Spain to lose all of their territory in present-day CA, NM, and TX as well</a:t>
            </a:r>
          </a:p>
          <a:p>
            <a:pPr lvl="1"/>
            <a:r>
              <a:rPr lang="en-US" dirty="0"/>
              <a:t>New Mexican leadership allowed this territory to trade with the United States</a:t>
            </a:r>
          </a:p>
          <a:p>
            <a:pPr lvl="2"/>
            <a:r>
              <a:rPr lang="en-US" dirty="0"/>
              <a:t>Caused trade with U.S. to surpass trade with Mexico</a:t>
            </a:r>
          </a:p>
          <a:p>
            <a:pPr lvl="2"/>
            <a:r>
              <a:rPr lang="en-US" dirty="0"/>
              <a:t>Encouraged more Americans to move to territory</a:t>
            </a:r>
          </a:p>
          <a:p>
            <a:pPr lvl="2"/>
            <a:r>
              <a:rPr lang="en-US" dirty="0"/>
              <a:t>Established a blended Mexican/Spanish/Native American/American culture in this area- </a:t>
            </a:r>
            <a:r>
              <a:rPr lang="en-US" dirty="0">
                <a:hlinkClick r:id="rId2"/>
              </a:rPr>
              <a:t>http://www.tolerance.org/blog/sorting-people-and-sorting-out-students</a:t>
            </a:r>
            <a:endParaRPr lang="en-US" dirty="0"/>
          </a:p>
          <a:p>
            <a:pPr lvl="2"/>
            <a:r>
              <a:rPr lang="en-US" dirty="0"/>
              <a:t>Creates a growing desire to become more involved with U.S.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323521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Texas Revolution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6147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Tejanos</a:t>
            </a:r>
          </a:p>
        </p:txBody>
      </p:sp>
      <p:sp>
        <p:nvSpPr>
          <p:cNvPr id="74755" name="Rectangle 3"/>
          <p:cNvSpPr>
            <a:spLocks noGrp="1" noChangeArrowheads="1"/>
          </p:cNvSpPr>
          <p:nvPr>
            <p:ph type="body" idx="1"/>
          </p:nvPr>
        </p:nvSpPr>
        <p:spPr/>
        <p:txBody>
          <a:bodyPr/>
          <a:lstStyle/>
          <a:p>
            <a:pPr>
              <a:lnSpc>
                <a:spcPct val="90000"/>
              </a:lnSpc>
            </a:pPr>
            <a:r>
              <a:rPr lang="en-US" altLang="en-US" dirty="0"/>
              <a:t>In 1821, only about 4,000 </a:t>
            </a:r>
            <a:r>
              <a:rPr lang="en-US" altLang="en-US" i="1" dirty="0" err="1"/>
              <a:t>Tejanos</a:t>
            </a:r>
            <a:r>
              <a:rPr lang="en-US" altLang="en-US" i="1" dirty="0"/>
              <a:t> lived in Texas. </a:t>
            </a:r>
            <a:r>
              <a:rPr lang="en-US" altLang="en-US" dirty="0"/>
              <a:t> </a:t>
            </a:r>
          </a:p>
          <a:p>
            <a:pPr>
              <a:lnSpc>
                <a:spcPct val="90000"/>
              </a:lnSpc>
            </a:pPr>
            <a:r>
              <a:rPr lang="en-US" altLang="en-US" dirty="0" err="1"/>
              <a:t>Tejanos</a:t>
            </a:r>
            <a:r>
              <a:rPr lang="en-US" altLang="en-US" dirty="0"/>
              <a:t> are people of Spanish heritage who consider Texas their home.</a:t>
            </a:r>
          </a:p>
          <a:p>
            <a:pPr>
              <a:lnSpc>
                <a:spcPct val="90000"/>
              </a:lnSpc>
            </a:pPr>
            <a:r>
              <a:rPr lang="en-US" altLang="en-US" dirty="0">
                <a:solidFill>
                  <a:srgbClr val="0000FF"/>
                </a:solidFill>
              </a:rPr>
              <a:t>The Spanish government tried to attract Spanish </a:t>
            </a:r>
            <a:r>
              <a:rPr lang="en-US" altLang="en-US" dirty="0" smtClean="0">
                <a:solidFill>
                  <a:srgbClr val="0000FF"/>
                </a:solidFill>
              </a:rPr>
              <a:t>settlers </a:t>
            </a:r>
            <a:r>
              <a:rPr lang="en-US" altLang="en-US" dirty="0">
                <a:solidFill>
                  <a:srgbClr val="0000FF"/>
                </a:solidFill>
              </a:rPr>
              <a:t>to Texas, but very few came.</a:t>
            </a:r>
          </a:p>
          <a:p>
            <a:pPr>
              <a:lnSpc>
                <a:spcPct val="90000"/>
              </a:lnSpc>
              <a:buFont typeface="Wingdings" pitchFamily="1" charset="2"/>
              <a:buNone/>
            </a:pPr>
            <a:endParaRPr lang="en-US" altLang="en-US" dirty="0"/>
          </a:p>
        </p:txBody>
      </p:sp>
    </p:spTree>
    <p:extLst>
      <p:ext uri="{BB962C8B-B14F-4D97-AF65-F5344CB8AC3E}">
        <p14:creationId xmlns:p14="http://schemas.microsoft.com/office/powerpoint/2010/main" val="244879487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ppt_x"/>
                                          </p:val>
                                        </p:tav>
                                        <p:tav tm="100000">
                                          <p:val>
                                            <p:strVal val="#ppt_x"/>
                                          </p:val>
                                        </p:tav>
                                      </p:tavLst>
                                    </p:anim>
                                    <p:anim calcmode="lin" valueType="num">
                                      <p:cBhvr additive="base">
                                        <p:cTn id="8"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0" end="0"/>
                                            </p:txEl>
                                          </p:spTgt>
                                        </p:tgtEl>
                                        <p:attrNameLst>
                                          <p:attrName>style.visibility</p:attrName>
                                        </p:attrNameLst>
                                      </p:cBhvr>
                                      <p:to>
                                        <p:strVal val="visible"/>
                                      </p:to>
                                    </p:set>
                                    <p:anim calcmode="lin" valueType="num">
                                      <p:cBhvr additive="base">
                                        <p:cTn id="13"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1" end="1"/>
                                            </p:txEl>
                                          </p:spTgt>
                                        </p:tgtEl>
                                        <p:attrNameLst>
                                          <p:attrName>style.visibility</p:attrName>
                                        </p:attrNameLst>
                                      </p:cBhvr>
                                      <p:to>
                                        <p:strVal val="visible"/>
                                      </p:to>
                                    </p:set>
                                    <p:anim calcmode="lin" valueType="num">
                                      <p:cBhvr additive="base">
                                        <p:cTn id="19"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2" end="2"/>
                                            </p:txEl>
                                          </p:spTgt>
                                        </p:tgtEl>
                                        <p:attrNameLst>
                                          <p:attrName>style.visibility</p:attrName>
                                        </p:attrNameLst>
                                      </p:cBhvr>
                                      <p:to>
                                        <p:strVal val="visible"/>
                                      </p:to>
                                    </p:set>
                                    <p:anim calcmode="lin" valueType="num">
                                      <p:cBhvr additive="base">
                                        <p:cTn id="25"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Moses Austin</a:t>
            </a:r>
          </a:p>
        </p:txBody>
      </p:sp>
      <p:sp>
        <p:nvSpPr>
          <p:cNvPr id="4099" name="Rectangle 3"/>
          <p:cNvSpPr>
            <a:spLocks noGrp="1" noChangeArrowheads="1"/>
          </p:cNvSpPr>
          <p:nvPr>
            <p:ph type="body" sz="half" idx="1"/>
          </p:nvPr>
        </p:nvSpPr>
        <p:spPr>
          <a:xfrm>
            <a:off x="457200" y="1981200"/>
            <a:ext cx="4495800" cy="4648200"/>
          </a:xfrm>
        </p:spPr>
        <p:txBody>
          <a:bodyPr/>
          <a:lstStyle/>
          <a:p>
            <a:pPr>
              <a:lnSpc>
                <a:spcPct val="90000"/>
              </a:lnSpc>
            </a:pPr>
            <a:r>
              <a:rPr lang="en-US" altLang="en-US" sz="2800"/>
              <a:t>An American, </a:t>
            </a:r>
            <a:r>
              <a:rPr lang="en-US" altLang="en-US" sz="2800">
                <a:solidFill>
                  <a:srgbClr val="0000FF"/>
                </a:solidFill>
              </a:rPr>
              <a:t>Moses Austin was given permission by the Spanish government to start a colony in Texas.</a:t>
            </a:r>
          </a:p>
          <a:p>
            <a:pPr>
              <a:lnSpc>
                <a:spcPct val="90000"/>
              </a:lnSpc>
            </a:pPr>
            <a:r>
              <a:rPr lang="en-US" altLang="en-US" sz="2800">
                <a:solidFill>
                  <a:srgbClr val="0000FF"/>
                </a:solidFill>
              </a:rPr>
              <a:t>All the Americans had to do was follow Spanish laws.</a:t>
            </a:r>
          </a:p>
          <a:p>
            <a:pPr>
              <a:lnSpc>
                <a:spcPct val="90000"/>
              </a:lnSpc>
            </a:pPr>
            <a:r>
              <a:rPr lang="en-US" altLang="en-US" sz="2800"/>
              <a:t>Moses died in 1821, so his son Stephen tried to start the colony.</a:t>
            </a:r>
          </a:p>
        </p:txBody>
      </p:sp>
      <p:pic>
        <p:nvPicPr>
          <p:cNvPr id="4101" name="Picture 5" descr="mosesaust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905000"/>
            <a:ext cx="3168650" cy="4114800"/>
          </a:xfrm>
        </p:spPr>
      </p:pic>
    </p:spTree>
    <p:extLst>
      <p:ext uri="{BB962C8B-B14F-4D97-AF65-F5344CB8AC3E}">
        <p14:creationId xmlns:p14="http://schemas.microsoft.com/office/powerpoint/2010/main" val="184553633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strVal val="#ppt_w*0.05"/>
                                          </p:val>
                                        </p:tav>
                                        <p:tav tm="100000">
                                          <p:val>
                                            <p:strVal val="#ppt_w"/>
                                          </p:val>
                                        </p:tav>
                                      </p:tavLst>
                                    </p:anim>
                                    <p:anim calcmode="lin" valueType="num">
                                      <p:cBhvr>
                                        <p:cTn id="8" dur="500" fill="hold"/>
                                        <p:tgtEl>
                                          <p:spTgt spid="4098"/>
                                        </p:tgtEl>
                                        <p:attrNameLst>
                                          <p:attrName>ppt_h</p:attrName>
                                        </p:attrNameLst>
                                      </p:cBhvr>
                                      <p:tavLst>
                                        <p:tav tm="0">
                                          <p:val>
                                            <p:strVal val="#ppt_h"/>
                                          </p:val>
                                        </p:tav>
                                        <p:tav tm="100000">
                                          <p:val>
                                            <p:strVal val="#ppt_h"/>
                                          </p:val>
                                        </p:tav>
                                      </p:tavLst>
                                    </p:anim>
                                    <p:anim calcmode="lin" valueType="num">
                                      <p:cBhvr>
                                        <p:cTn id="9" dur="500" fill="hold"/>
                                        <p:tgtEl>
                                          <p:spTgt spid="4098"/>
                                        </p:tgtEl>
                                        <p:attrNameLst>
                                          <p:attrName>ppt_x</p:attrName>
                                        </p:attrNameLst>
                                      </p:cBhvr>
                                      <p:tavLst>
                                        <p:tav tm="0">
                                          <p:val>
                                            <p:strVal val="#ppt_x-.2"/>
                                          </p:val>
                                        </p:tav>
                                        <p:tav tm="100000">
                                          <p:val>
                                            <p:strVal val="#ppt_x"/>
                                          </p:val>
                                        </p:tav>
                                      </p:tavLst>
                                    </p:anim>
                                    <p:anim calcmode="lin" valueType="num">
                                      <p:cBhvr>
                                        <p:cTn id="10" dur="500" fill="hold"/>
                                        <p:tgtEl>
                                          <p:spTgt spid="4098"/>
                                        </p:tgtEl>
                                        <p:attrNameLst>
                                          <p:attrName>ppt_y</p:attrName>
                                        </p:attrNameLst>
                                      </p:cBhvr>
                                      <p:tavLst>
                                        <p:tav tm="0">
                                          <p:val>
                                            <p:strVal val="#ppt_y"/>
                                          </p:val>
                                        </p:tav>
                                        <p:tav tm="100000">
                                          <p:val>
                                            <p:strVal val="#ppt_y"/>
                                          </p:val>
                                        </p:tav>
                                      </p:tavLst>
                                    </p:anim>
                                    <p:animEffect transition="in" filter="fade">
                                      <p:cBhvr>
                                        <p:cTn id="11" dur="500"/>
                                        <p:tgtEl>
                                          <p:spTgt spid="40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 calcmode="lin" valueType="num">
                                      <p:cBhvr>
                                        <p:cTn id="16" dur="500" fill="hold"/>
                                        <p:tgtEl>
                                          <p:spTgt spid="409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09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09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09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099">
                                            <p:txEl>
                                              <p:pRg st="1" end="1"/>
                                            </p:txEl>
                                          </p:spTgt>
                                        </p:tgtEl>
                                        <p:attrNameLst>
                                          <p:attrName>style.visibility</p:attrName>
                                        </p:attrNameLst>
                                      </p:cBhvr>
                                      <p:to>
                                        <p:strVal val="visible"/>
                                      </p:to>
                                    </p:set>
                                    <p:anim calcmode="lin" valueType="num">
                                      <p:cBhvr>
                                        <p:cTn id="25" dur="500" fill="hold"/>
                                        <p:tgtEl>
                                          <p:spTgt spid="4099">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4099">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4099">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4099">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409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4099">
                                            <p:txEl>
                                              <p:pRg st="2" end="2"/>
                                            </p:txEl>
                                          </p:spTgt>
                                        </p:tgtEl>
                                        <p:attrNameLst>
                                          <p:attrName>style.visibility</p:attrName>
                                        </p:attrNameLst>
                                      </p:cBhvr>
                                      <p:to>
                                        <p:strVal val="visible"/>
                                      </p:to>
                                    </p:set>
                                    <p:anim calcmode="lin" valueType="num">
                                      <p:cBhvr>
                                        <p:cTn id="34" dur="500" fill="hold"/>
                                        <p:tgtEl>
                                          <p:spTgt spid="4099">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4099">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4099">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4099">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409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anim calcmode="lin" valueType="num">
                                      <p:cBhvr>
                                        <p:cTn id="43" dur="500" fill="hold"/>
                                        <p:tgtEl>
                                          <p:spTgt spid="4101"/>
                                        </p:tgtEl>
                                        <p:attrNameLst>
                                          <p:attrName>ppt_w</p:attrName>
                                        </p:attrNameLst>
                                      </p:cBhvr>
                                      <p:tavLst>
                                        <p:tav tm="0">
                                          <p:val>
                                            <p:strVal val="#ppt_w*0.05"/>
                                          </p:val>
                                        </p:tav>
                                        <p:tav tm="100000">
                                          <p:val>
                                            <p:strVal val="#ppt_w"/>
                                          </p:val>
                                        </p:tav>
                                      </p:tavLst>
                                    </p:anim>
                                    <p:anim calcmode="lin" valueType="num">
                                      <p:cBhvr>
                                        <p:cTn id="44" dur="500" fill="hold"/>
                                        <p:tgtEl>
                                          <p:spTgt spid="4101"/>
                                        </p:tgtEl>
                                        <p:attrNameLst>
                                          <p:attrName>ppt_h</p:attrName>
                                        </p:attrNameLst>
                                      </p:cBhvr>
                                      <p:tavLst>
                                        <p:tav tm="0">
                                          <p:val>
                                            <p:strVal val="#ppt_h"/>
                                          </p:val>
                                        </p:tav>
                                        <p:tav tm="100000">
                                          <p:val>
                                            <p:strVal val="#ppt_h"/>
                                          </p:val>
                                        </p:tav>
                                      </p:tavLst>
                                    </p:anim>
                                    <p:anim calcmode="lin" valueType="num">
                                      <p:cBhvr>
                                        <p:cTn id="45" dur="500" fill="hold"/>
                                        <p:tgtEl>
                                          <p:spTgt spid="4101"/>
                                        </p:tgtEl>
                                        <p:attrNameLst>
                                          <p:attrName>ppt_x</p:attrName>
                                        </p:attrNameLst>
                                      </p:cBhvr>
                                      <p:tavLst>
                                        <p:tav tm="0">
                                          <p:val>
                                            <p:strVal val="#ppt_x-.2"/>
                                          </p:val>
                                        </p:tav>
                                        <p:tav tm="100000">
                                          <p:val>
                                            <p:strVal val="#ppt_x"/>
                                          </p:val>
                                        </p:tav>
                                      </p:tavLst>
                                    </p:anim>
                                    <p:anim calcmode="lin" valueType="num">
                                      <p:cBhvr>
                                        <p:cTn id="46" dur="500" fill="hold"/>
                                        <p:tgtEl>
                                          <p:spTgt spid="4101"/>
                                        </p:tgtEl>
                                        <p:attrNameLst>
                                          <p:attrName>ppt_y</p:attrName>
                                        </p:attrNameLst>
                                      </p:cBhvr>
                                      <p:tavLst>
                                        <p:tav tm="0">
                                          <p:val>
                                            <p:strVal val="#ppt_y"/>
                                          </p:val>
                                        </p:tav>
                                        <p:tav tm="100000">
                                          <p:val>
                                            <p:strVal val="#ppt_y"/>
                                          </p:val>
                                        </p:tav>
                                      </p:tavLst>
                                    </p:anim>
                                    <p:animEffect transition="in" filter="fade">
                                      <p:cBhvr>
                                        <p:cTn id="4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533400" y="304800"/>
            <a:ext cx="7772400" cy="1143000"/>
          </a:xfrm>
        </p:spPr>
        <p:txBody>
          <a:bodyPr/>
          <a:lstStyle/>
          <a:p>
            <a:r>
              <a:rPr kumimoji="1" lang="en-US" altLang="en-US">
                <a:solidFill>
                  <a:srgbClr val="0000FF"/>
                </a:solidFill>
              </a:rPr>
              <a:t>In 1821, Mexico won independence from Spain</a:t>
            </a:r>
            <a:endParaRPr kumimoji="1" lang="en-US" altLang="en-US"/>
          </a:p>
        </p:txBody>
      </p:sp>
      <p:pic>
        <p:nvPicPr>
          <p:cNvPr id="63492" name="Picture 1028" descr="sp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8458200" cy="5033963"/>
          </a:xfrm>
        </p:spPr>
      </p:pic>
    </p:spTree>
    <p:extLst>
      <p:ext uri="{BB962C8B-B14F-4D97-AF65-F5344CB8AC3E}">
        <p14:creationId xmlns:p14="http://schemas.microsoft.com/office/powerpoint/2010/main" val="222421274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ppt_w</p:attrName>
                                        </p:attrNameLst>
                                      </p:cBhvr>
                                      <p:tavLst>
                                        <p:tav tm="0">
                                          <p:val>
                                            <p:fltVal val="0"/>
                                          </p:val>
                                        </p:tav>
                                        <p:tav tm="100000">
                                          <p:val>
                                            <p:strVal val="#ppt_w"/>
                                          </p:val>
                                        </p:tav>
                                      </p:tavLst>
                                    </p:anim>
                                    <p:anim calcmode="lin" valueType="num">
                                      <p:cBhvr>
                                        <p:cTn id="8" dur="1000" fill="hold"/>
                                        <p:tgtEl>
                                          <p:spTgt spid="63490"/>
                                        </p:tgtEl>
                                        <p:attrNameLst>
                                          <p:attrName>ppt_h</p:attrName>
                                        </p:attrNameLst>
                                      </p:cBhvr>
                                      <p:tavLst>
                                        <p:tav tm="0">
                                          <p:val>
                                            <p:fltVal val="0"/>
                                          </p:val>
                                        </p:tav>
                                        <p:tav tm="100000">
                                          <p:val>
                                            <p:strVal val="#ppt_h"/>
                                          </p:val>
                                        </p:tav>
                                      </p:tavLst>
                                    </p:anim>
                                    <p:anim calcmode="lin" valueType="num">
                                      <p:cBhvr>
                                        <p:cTn id="9" dur="1000" fill="hold"/>
                                        <p:tgtEl>
                                          <p:spTgt spid="634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4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calcmode="lin" valueType="num">
                                      <p:cBhvr>
                                        <p:cTn id="15" dur="1000" fill="hold"/>
                                        <p:tgtEl>
                                          <p:spTgt spid="63492"/>
                                        </p:tgtEl>
                                        <p:attrNameLst>
                                          <p:attrName>ppt_w</p:attrName>
                                        </p:attrNameLst>
                                      </p:cBhvr>
                                      <p:tavLst>
                                        <p:tav tm="0">
                                          <p:val>
                                            <p:fltVal val="0"/>
                                          </p:val>
                                        </p:tav>
                                        <p:tav tm="100000">
                                          <p:val>
                                            <p:strVal val="#ppt_w"/>
                                          </p:val>
                                        </p:tav>
                                      </p:tavLst>
                                    </p:anim>
                                    <p:anim calcmode="lin" valueType="num">
                                      <p:cBhvr>
                                        <p:cTn id="16" dur="1000" fill="hold"/>
                                        <p:tgtEl>
                                          <p:spTgt spid="63492"/>
                                        </p:tgtEl>
                                        <p:attrNameLst>
                                          <p:attrName>ppt_h</p:attrName>
                                        </p:attrNameLst>
                                      </p:cBhvr>
                                      <p:tavLst>
                                        <p:tav tm="0">
                                          <p:val>
                                            <p:fltVal val="0"/>
                                          </p:val>
                                        </p:tav>
                                        <p:tav tm="100000">
                                          <p:val>
                                            <p:strVal val="#ppt_h"/>
                                          </p:val>
                                        </p:tav>
                                      </p:tavLst>
                                    </p:anim>
                                    <p:anim calcmode="lin" valueType="num">
                                      <p:cBhvr>
                                        <p:cTn id="17" dur="1000" fill="hold"/>
                                        <p:tgtEl>
                                          <p:spTgt spid="6349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34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8077200" cy="1143000"/>
          </a:xfrm>
        </p:spPr>
        <p:txBody>
          <a:bodyPr/>
          <a:lstStyle/>
          <a:p>
            <a:r>
              <a:rPr lang="en-US" altLang="en-US"/>
              <a:t>Mexican Independence Changes Texas </a:t>
            </a:r>
          </a:p>
        </p:txBody>
      </p:sp>
      <p:sp>
        <p:nvSpPr>
          <p:cNvPr id="9219" name="Rectangle 3"/>
          <p:cNvSpPr>
            <a:spLocks noGrp="1" noChangeArrowheads="1"/>
          </p:cNvSpPr>
          <p:nvPr>
            <p:ph type="body" sz="half" idx="1"/>
          </p:nvPr>
        </p:nvSpPr>
        <p:spPr>
          <a:xfrm>
            <a:off x="381000" y="1981200"/>
            <a:ext cx="4419600" cy="4495800"/>
          </a:xfrm>
        </p:spPr>
        <p:txBody>
          <a:bodyPr/>
          <a:lstStyle/>
          <a:p>
            <a:r>
              <a:rPr lang="en-US" altLang="en-US" sz="2400"/>
              <a:t>The Mexican government told Stephen Austin his </a:t>
            </a:r>
            <a:r>
              <a:rPr lang="en-US" altLang="en-US" sz="2400">
                <a:solidFill>
                  <a:srgbClr val="0000FF"/>
                </a:solidFill>
              </a:rPr>
              <a:t>settlers would have to become Mexican citizens and members of the Roman Catholic Church, and learn Spanish.</a:t>
            </a:r>
          </a:p>
          <a:p>
            <a:r>
              <a:rPr lang="en-US" altLang="en-US" sz="2400"/>
              <a:t>Between 1821 and 1827, Austin attracted 297 families to his new settlement. </a:t>
            </a:r>
          </a:p>
        </p:txBody>
      </p:sp>
      <p:pic>
        <p:nvPicPr>
          <p:cNvPr id="9221" name="Picture 5" descr="sfaust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1238" y="1981200"/>
            <a:ext cx="3454400" cy="3571875"/>
          </a:xfrm>
        </p:spPr>
      </p:pic>
    </p:spTree>
    <p:extLst>
      <p:ext uri="{BB962C8B-B14F-4D97-AF65-F5344CB8AC3E}">
        <p14:creationId xmlns:p14="http://schemas.microsoft.com/office/powerpoint/2010/main" val="42760994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Scale>
                                      <p:cBhvr>
                                        <p:cTn id="7" dur="1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8"/>
                                        </p:tgtEl>
                                        <p:attrNameLst>
                                          <p:attrName>ppt_x</p:attrName>
                                          <p:attrName>ppt_y</p:attrName>
                                        </p:attrNameLst>
                                      </p:cBhvr>
                                    </p:animMotion>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Scale>
                                      <p:cBhvr>
                                        <p:cTn id="14" dur="1000" decel="50000" fill="hold">
                                          <p:stCondLst>
                                            <p:cond delay="0"/>
                                          </p:stCondLst>
                                        </p:cTn>
                                        <p:tgtEl>
                                          <p:spTgt spid="92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19">
                                            <p:txEl>
                                              <p:pRg st="0" end="0"/>
                                            </p:txEl>
                                          </p:spTgt>
                                        </p:tgtEl>
                                        <p:attrNameLst>
                                          <p:attrName>ppt_x</p:attrName>
                                          <p:attrName>ppt_y</p:attrName>
                                        </p:attrNameLst>
                                      </p:cBhvr>
                                    </p:animMotion>
                                    <p:animEffect transition="in" filter="fade">
                                      <p:cBhvr>
                                        <p:cTn id="16" dur="1000"/>
                                        <p:tgtEl>
                                          <p:spTgt spid="921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Scale>
                                      <p:cBhvr>
                                        <p:cTn id="21" dur="1000" decel="50000" fill="hold">
                                          <p:stCondLst>
                                            <p:cond delay="0"/>
                                          </p:stCondLst>
                                        </p:cTn>
                                        <p:tgtEl>
                                          <p:spTgt spid="92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219">
                                            <p:txEl>
                                              <p:pRg st="1" end="1"/>
                                            </p:txEl>
                                          </p:spTgt>
                                        </p:tgtEl>
                                        <p:attrNameLst>
                                          <p:attrName>ppt_x</p:attrName>
                                          <p:attrName>ppt_y</p:attrName>
                                        </p:attrNameLst>
                                      </p:cBhvr>
                                    </p:animMotion>
                                    <p:animEffect transition="in" filter="fade">
                                      <p:cBhvr>
                                        <p:cTn id="23" dur="1000"/>
                                        <p:tgtEl>
                                          <p:spTgt spid="921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9221"/>
                                        </p:tgtEl>
                                        <p:attrNameLst>
                                          <p:attrName>style.visibility</p:attrName>
                                        </p:attrNameLst>
                                      </p:cBhvr>
                                      <p:to>
                                        <p:strVal val="visible"/>
                                      </p:to>
                                    </p:set>
                                    <p:animScale>
                                      <p:cBhvr>
                                        <p:cTn id="28" dur="1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221"/>
                                        </p:tgtEl>
                                        <p:attrNameLst>
                                          <p:attrName>ppt_x</p:attrName>
                                          <p:attrName>ppt_y</p:attrName>
                                        </p:attrNameLst>
                                      </p:cBhvr>
                                    </p:animMotion>
                                    <p:animEffect transition="in" filter="fade">
                                      <p:cBhvr>
                                        <p:cTn id="30"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609600" y="1447800"/>
            <a:ext cx="7772400" cy="4038600"/>
          </a:xfrm>
        </p:spPr>
        <p:txBody>
          <a:bodyPr/>
          <a:lstStyle/>
          <a:p>
            <a:r>
              <a:rPr lang="en-US" altLang="en-US" sz="2800" dirty="0"/>
              <a:t>The success of Austin’s colony attracted more land speculators and settlers to Texas from the United States. </a:t>
            </a:r>
            <a:endParaRPr lang="en-US" altLang="en-US" sz="2800" dirty="0" smtClean="0"/>
          </a:p>
          <a:p>
            <a:r>
              <a:rPr lang="en-US" altLang="en-US" sz="2800" dirty="0" smtClean="0"/>
              <a:t>By </a:t>
            </a:r>
            <a:r>
              <a:rPr lang="en-US" altLang="en-US" sz="2800" dirty="0"/>
              <a:t>1830, the population had swelled to about 30,000,with Americans outnumbering the </a:t>
            </a:r>
            <a:r>
              <a:rPr lang="en-US" altLang="en-US" sz="2800" dirty="0" err="1"/>
              <a:t>Tejanos</a:t>
            </a:r>
            <a:r>
              <a:rPr lang="en-US" altLang="en-US" sz="2800" dirty="0"/>
              <a:t> six to one.</a:t>
            </a:r>
          </a:p>
          <a:p>
            <a:endParaRPr lang="en-US" altLang="en-US" sz="2800" dirty="0"/>
          </a:p>
        </p:txBody>
      </p:sp>
    </p:spTree>
    <p:extLst>
      <p:ext uri="{BB962C8B-B14F-4D97-AF65-F5344CB8AC3E}">
        <p14:creationId xmlns:p14="http://schemas.microsoft.com/office/powerpoint/2010/main" val="193202827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770" decel="100000"/>
                                        <p:tgtEl>
                                          <p:spTgt spid="11267">
                                            <p:txEl>
                                              <p:pRg st="0" end="0"/>
                                            </p:txEl>
                                          </p:spTgt>
                                        </p:tgtEl>
                                      </p:cBhvr>
                                    </p:animEffect>
                                    <p:animScale>
                                      <p:cBhvr>
                                        <p:cTn id="8" dur="770" decel="100000"/>
                                        <p:tgtEl>
                                          <p:spTgt spid="11267">
                                            <p:txEl>
                                              <p:pRg st="0" end="0"/>
                                            </p:txEl>
                                          </p:spTgt>
                                        </p:tgtEl>
                                      </p:cBhvr>
                                      <p:from x="10000" y="10000"/>
                                      <p:to x="200000" y="450000"/>
                                    </p:animScale>
                                    <p:animScale>
                                      <p:cBhvr>
                                        <p:cTn id="9" dur="1230" accel="100000" fill="hold">
                                          <p:stCondLst>
                                            <p:cond delay="770"/>
                                          </p:stCondLst>
                                        </p:cTn>
                                        <p:tgtEl>
                                          <p:spTgt spid="11267">
                                            <p:txEl>
                                              <p:pRg st="0" end="0"/>
                                            </p:txEl>
                                          </p:spTgt>
                                        </p:tgtEl>
                                      </p:cBhvr>
                                      <p:from x="200000" y="450000"/>
                                      <p:to x="100000" y="100000"/>
                                    </p:animScale>
                                    <p:set>
                                      <p:cBhvr>
                                        <p:cTn id="10" dur="770" fill="hold"/>
                                        <p:tgtEl>
                                          <p:spTgt spid="11267">
                                            <p:txEl>
                                              <p:pRg st="0" end="0"/>
                                            </p:txEl>
                                          </p:spTgt>
                                        </p:tgtEl>
                                        <p:attrNameLst>
                                          <p:attrName>ppt_x</p:attrName>
                                        </p:attrNameLst>
                                      </p:cBhvr>
                                      <p:to>
                                        <p:strVal val="(0.5)"/>
                                      </p:to>
                                    </p:set>
                                    <p:anim from="(0.5)" to="(#ppt_x)" calcmode="lin" valueType="num">
                                      <p:cBhvr>
                                        <p:cTn id="11" dur="1230" accel="100000" fill="hold">
                                          <p:stCondLst>
                                            <p:cond delay="770"/>
                                          </p:stCondLst>
                                        </p:cTn>
                                        <p:tgtEl>
                                          <p:spTgt spid="11267">
                                            <p:txEl>
                                              <p:pRg st="0" end="0"/>
                                            </p:txEl>
                                          </p:spTgt>
                                        </p:tgtEl>
                                        <p:attrNameLst>
                                          <p:attrName>ppt_x</p:attrName>
                                        </p:attrNameLst>
                                      </p:cBhvr>
                                    </p:anim>
                                    <p:set>
                                      <p:cBhvr>
                                        <p:cTn id="12" dur="770" fill="hold"/>
                                        <p:tgtEl>
                                          <p:spTgt spid="1126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1267">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fade">
                                      <p:cBhvr>
                                        <p:cTn id="18" dur="770" decel="100000"/>
                                        <p:tgtEl>
                                          <p:spTgt spid="11267">
                                            <p:txEl>
                                              <p:pRg st="1" end="1"/>
                                            </p:txEl>
                                          </p:spTgt>
                                        </p:tgtEl>
                                      </p:cBhvr>
                                    </p:animEffect>
                                    <p:animScale>
                                      <p:cBhvr>
                                        <p:cTn id="19" dur="770" decel="100000"/>
                                        <p:tgtEl>
                                          <p:spTgt spid="11267">
                                            <p:txEl>
                                              <p:pRg st="1" end="1"/>
                                            </p:txEl>
                                          </p:spTgt>
                                        </p:tgtEl>
                                      </p:cBhvr>
                                      <p:from x="10000" y="10000"/>
                                      <p:to x="200000" y="450000"/>
                                    </p:animScale>
                                    <p:animScale>
                                      <p:cBhvr>
                                        <p:cTn id="20" dur="1230" accel="100000" fill="hold">
                                          <p:stCondLst>
                                            <p:cond delay="770"/>
                                          </p:stCondLst>
                                        </p:cTn>
                                        <p:tgtEl>
                                          <p:spTgt spid="11267">
                                            <p:txEl>
                                              <p:pRg st="1" end="1"/>
                                            </p:txEl>
                                          </p:spTgt>
                                        </p:tgtEl>
                                      </p:cBhvr>
                                      <p:from x="200000" y="450000"/>
                                      <p:to x="100000" y="100000"/>
                                    </p:animScale>
                                    <p:set>
                                      <p:cBhvr>
                                        <p:cTn id="21" dur="770" fill="hold"/>
                                        <p:tgtEl>
                                          <p:spTgt spid="11267">
                                            <p:txEl>
                                              <p:pRg st="1" end="1"/>
                                            </p:txEl>
                                          </p:spTgt>
                                        </p:tgtEl>
                                        <p:attrNameLst>
                                          <p:attrName>ppt_x</p:attrName>
                                        </p:attrNameLst>
                                      </p:cBhvr>
                                      <p:to>
                                        <p:strVal val="(0.5)"/>
                                      </p:to>
                                    </p:set>
                                    <p:anim from="(0.5)" to="(#ppt_x)" calcmode="lin" valueType="num">
                                      <p:cBhvr>
                                        <p:cTn id="22" dur="1230" accel="100000" fill="hold">
                                          <p:stCondLst>
                                            <p:cond delay="770"/>
                                          </p:stCondLst>
                                        </p:cTn>
                                        <p:tgtEl>
                                          <p:spTgt spid="11267">
                                            <p:txEl>
                                              <p:pRg st="1" end="1"/>
                                            </p:txEl>
                                          </p:spTgt>
                                        </p:tgtEl>
                                        <p:attrNameLst>
                                          <p:attrName>ppt_x</p:attrName>
                                        </p:attrNameLst>
                                      </p:cBhvr>
                                    </p:anim>
                                    <p:set>
                                      <p:cBhvr>
                                        <p:cTn id="23" dur="770" fill="hold"/>
                                        <p:tgtEl>
                                          <p:spTgt spid="11267">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11267">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855"/>
            <a:ext cx="8229600" cy="1143000"/>
          </a:xfrm>
        </p:spPr>
        <p:txBody>
          <a:bodyPr/>
          <a:lstStyle/>
          <a:p>
            <a:r>
              <a:rPr lang="en-US" dirty="0" smtClean="0"/>
              <a:t>The Great Plains</a:t>
            </a:r>
            <a:endParaRPr lang="en-US" dirty="0"/>
          </a:p>
        </p:txBody>
      </p:sp>
      <p:sp>
        <p:nvSpPr>
          <p:cNvPr id="3" name="Content Placeholder 2"/>
          <p:cNvSpPr>
            <a:spLocks noGrp="1"/>
          </p:cNvSpPr>
          <p:nvPr>
            <p:ph idx="1"/>
          </p:nvPr>
        </p:nvSpPr>
        <p:spPr>
          <a:xfrm>
            <a:off x="419100" y="1600200"/>
            <a:ext cx="8229600" cy="5257800"/>
          </a:xfrm>
        </p:spPr>
        <p:txBody>
          <a:bodyPr>
            <a:normAutofit lnSpcReduction="10000"/>
          </a:bodyPr>
          <a:lstStyle/>
          <a:p>
            <a:pPr marL="0" indent="0">
              <a:buNone/>
            </a:pPr>
            <a:r>
              <a:rPr lang="en-US" dirty="0" smtClean="0"/>
              <a:t/>
            </a:r>
            <a:br>
              <a:rPr lang="en-US" dirty="0" smtClean="0"/>
            </a:br>
            <a:endParaRPr lang="en-US" dirty="0" smtClean="0"/>
          </a:p>
          <a:p>
            <a:pPr marL="0" indent="0">
              <a:buNone/>
            </a:pPr>
            <a:endParaRPr lang="en-US" dirty="0"/>
          </a:p>
          <a:p>
            <a:pPr marL="0" indent="0">
              <a:buNone/>
            </a:pPr>
            <a:r>
              <a:rPr lang="en-US" dirty="0" smtClean="0"/>
              <a:t/>
            </a:r>
            <a:br>
              <a:rPr lang="en-US" dirty="0" smtClean="0"/>
            </a:br>
            <a:endParaRPr lang="en-US" dirty="0" smtClean="0"/>
          </a:p>
          <a:p>
            <a:pPr marL="0" indent="0">
              <a:buNone/>
            </a:pPr>
            <a:endParaRPr lang="en-US" dirty="0"/>
          </a:p>
          <a:p>
            <a:pPr marL="0" indent="0">
              <a:buNone/>
            </a:pPr>
            <a:endParaRPr lang="en-US" dirty="0" smtClean="0"/>
          </a:p>
          <a:p>
            <a:pPr marL="0" indent="0">
              <a:buNone/>
            </a:pPr>
            <a:endParaRPr lang="en-US" dirty="0"/>
          </a:p>
          <a:p>
            <a:r>
              <a:rPr lang="en-US" dirty="0" smtClean="0"/>
              <a:t>Vast grassland between the Mississippi River and Rocky Mountains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27" y="838200"/>
            <a:ext cx="6781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772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927"/>
            <a:ext cx="8077200" cy="990600"/>
          </a:xfrm>
        </p:spPr>
        <p:txBody>
          <a:bodyPr/>
          <a:lstStyle/>
          <a:p>
            <a:r>
              <a:rPr lang="en-US" altLang="en-US" dirty="0"/>
              <a:t>Rising Tensions in Texas</a:t>
            </a:r>
          </a:p>
        </p:txBody>
      </p:sp>
      <p:sp>
        <p:nvSpPr>
          <p:cNvPr id="12291" name="Rectangle 3"/>
          <p:cNvSpPr>
            <a:spLocks noGrp="1" noChangeArrowheads="1"/>
          </p:cNvSpPr>
          <p:nvPr>
            <p:ph type="body" idx="1"/>
          </p:nvPr>
        </p:nvSpPr>
        <p:spPr>
          <a:xfrm>
            <a:off x="304800" y="990600"/>
            <a:ext cx="8458200" cy="5638800"/>
          </a:xfrm>
        </p:spPr>
        <p:txBody>
          <a:bodyPr/>
          <a:lstStyle/>
          <a:p>
            <a:pPr>
              <a:lnSpc>
                <a:spcPct val="90000"/>
              </a:lnSpc>
            </a:pPr>
            <a:r>
              <a:rPr lang="en-US" altLang="en-US" sz="2400" dirty="0">
                <a:solidFill>
                  <a:srgbClr val="0000FF"/>
                </a:solidFill>
              </a:rPr>
              <a:t>In 1829, the Mexican government outlawed slavery.</a:t>
            </a:r>
          </a:p>
          <a:p>
            <a:pPr>
              <a:lnSpc>
                <a:spcPct val="90000"/>
              </a:lnSpc>
            </a:pPr>
            <a:r>
              <a:rPr lang="en-US" altLang="en-US" sz="2400" dirty="0">
                <a:solidFill>
                  <a:srgbClr val="0000FF"/>
                </a:solidFill>
              </a:rPr>
              <a:t>The settlers wanted to keep their slaves so they could grow cotton.</a:t>
            </a:r>
          </a:p>
          <a:p>
            <a:pPr>
              <a:lnSpc>
                <a:spcPct val="90000"/>
              </a:lnSpc>
            </a:pPr>
            <a:r>
              <a:rPr lang="en-US" altLang="en-US" sz="2400" dirty="0">
                <a:solidFill>
                  <a:srgbClr val="0000FF"/>
                </a:solidFill>
              </a:rPr>
              <a:t>The Americans also didn’t want to learn Spanish or follow Mexican laws.</a:t>
            </a:r>
          </a:p>
          <a:p>
            <a:pPr>
              <a:lnSpc>
                <a:spcPct val="90000"/>
              </a:lnSpc>
            </a:pPr>
            <a:r>
              <a:rPr lang="en-US" altLang="en-US" sz="2400" dirty="0">
                <a:solidFill>
                  <a:srgbClr val="0000FF"/>
                </a:solidFill>
              </a:rPr>
              <a:t>Very few settlers had converted to Catholicism</a:t>
            </a:r>
            <a:r>
              <a:rPr lang="en-US" altLang="en-US" sz="2400" dirty="0" smtClean="0">
                <a:solidFill>
                  <a:srgbClr val="0000FF"/>
                </a:solidFill>
              </a:rPr>
              <a:t>.</a:t>
            </a:r>
          </a:p>
          <a:p>
            <a:pPr>
              <a:lnSpc>
                <a:spcPct val="90000"/>
              </a:lnSpc>
            </a:pPr>
            <a:r>
              <a:rPr lang="en-US" altLang="en-US" sz="2400" dirty="0" smtClean="0">
                <a:solidFill>
                  <a:srgbClr val="0000FF"/>
                </a:solidFill>
              </a:rPr>
              <a:t>In 1829, the Mexican government closed the state to further American immigration.</a:t>
            </a:r>
          </a:p>
          <a:p>
            <a:pPr>
              <a:lnSpc>
                <a:spcPct val="90000"/>
              </a:lnSpc>
            </a:pPr>
            <a:r>
              <a:rPr lang="en-US" altLang="en-US" sz="2400" dirty="0" smtClean="0">
                <a:solidFill>
                  <a:srgbClr val="0000FF"/>
                </a:solidFill>
              </a:rPr>
              <a:t>Texans had to start paying taxes for the first time. </a:t>
            </a:r>
          </a:p>
          <a:p>
            <a:pPr>
              <a:lnSpc>
                <a:spcPct val="90000"/>
              </a:lnSpc>
            </a:pPr>
            <a:r>
              <a:rPr lang="en-US" altLang="en-US" sz="2400" dirty="0" smtClean="0">
                <a:solidFill>
                  <a:srgbClr val="0000FF"/>
                </a:solidFill>
              </a:rPr>
              <a:t>Mexican president, General Antonio Lopez de Santa Anna sent more Mexican troops to Texas.</a:t>
            </a:r>
          </a:p>
          <a:p>
            <a:pPr>
              <a:lnSpc>
                <a:spcPct val="90000"/>
              </a:lnSpc>
            </a:pPr>
            <a:r>
              <a:rPr lang="en-US" altLang="en-US" sz="2400" dirty="0" smtClean="0">
                <a:solidFill>
                  <a:srgbClr val="0000FF"/>
                </a:solidFill>
              </a:rPr>
              <a:t>Texans began talk of breaking away from Mexico.</a:t>
            </a:r>
          </a:p>
          <a:p>
            <a:pPr>
              <a:lnSpc>
                <a:spcPct val="90000"/>
              </a:lnSpc>
            </a:pPr>
            <a:r>
              <a:rPr lang="en-US" altLang="en-US" sz="2400" dirty="0" smtClean="0">
                <a:solidFill>
                  <a:srgbClr val="0000FF"/>
                </a:solidFill>
              </a:rPr>
              <a:t>When Stephen Austin was jailed, the Texans did revolt.</a:t>
            </a:r>
          </a:p>
          <a:p>
            <a:pPr>
              <a:lnSpc>
                <a:spcPct val="90000"/>
              </a:lnSpc>
            </a:pPr>
            <a:r>
              <a:rPr lang="en-US" altLang="en-US" sz="2400" dirty="0" smtClean="0">
                <a:solidFill>
                  <a:srgbClr val="0000FF"/>
                </a:solidFill>
              </a:rPr>
              <a:t>Santa Anna led 6,000 troops to Texas to put down the revolt.</a:t>
            </a:r>
          </a:p>
          <a:p>
            <a:pPr marL="0" indent="0">
              <a:lnSpc>
                <a:spcPct val="90000"/>
              </a:lnSpc>
              <a:buNone/>
            </a:pPr>
            <a:endParaRPr lang="en-US" altLang="en-US" sz="2400" dirty="0">
              <a:solidFill>
                <a:srgbClr val="0000FF"/>
              </a:solidFill>
            </a:endParaRPr>
          </a:p>
        </p:txBody>
      </p:sp>
    </p:spTree>
    <p:extLst>
      <p:ext uri="{BB962C8B-B14F-4D97-AF65-F5344CB8AC3E}">
        <p14:creationId xmlns:p14="http://schemas.microsoft.com/office/powerpoint/2010/main" val="35529302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Scale>
                                      <p:cBhvr>
                                        <p:cTn id="7" dur="1000" decel="50000" fill="hold">
                                          <p:stCondLst>
                                            <p:cond delay="0"/>
                                          </p:stCondLst>
                                        </p:cTn>
                                        <p:tgtEl>
                                          <p:spTgt spid="122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290"/>
                                        </p:tgtEl>
                                        <p:attrNameLst>
                                          <p:attrName>ppt_x</p:attrName>
                                          <p:attrName>ppt_y</p:attrName>
                                        </p:attrNameLst>
                                      </p:cBhvr>
                                    </p:animMotion>
                                    <p:animEffect transition="in" filter="fade">
                                      <p:cBhvr>
                                        <p:cTn id="9" dur="1000"/>
                                        <p:tgtEl>
                                          <p:spTgt spid="12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Scale>
                                      <p:cBhvr>
                                        <p:cTn id="14" dur="1000" decel="50000" fill="hold">
                                          <p:stCondLst>
                                            <p:cond delay="0"/>
                                          </p:stCondLst>
                                        </p:cTn>
                                        <p:tgtEl>
                                          <p:spTgt spid="1229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291">
                                            <p:txEl>
                                              <p:pRg st="0" end="0"/>
                                            </p:txEl>
                                          </p:spTgt>
                                        </p:tgtEl>
                                        <p:attrNameLst>
                                          <p:attrName>ppt_x</p:attrName>
                                          <p:attrName>ppt_y</p:attrName>
                                        </p:attrNameLst>
                                      </p:cBhvr>
                                    </p:animMotion>
                                    <p:animEffect transition="in" filter="fade">
                                      <p:cBhvr>
                                        <p:cTn id="16" dur="1000"/>
                                        <p:tgtEl>
                                          <p:spTgt spid="1229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Scale>
                                      <p:cBhvr>
                                        <p:cTn id="21" dur="1000" decel="50000" fill="hold">
                                          <p:stCondLst>
                                            <p:cond delay="0"/>
                                          </p:stCondLst>
                                        </p:cTn>
                                        <p:tgtEl>
                                          <p:spTgt spid="1229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291">
                                            <p:txEl>
                                              <p:pRg st="1" end="1"/>
                                            </p:txEl>
                                          </p:spTgt>
                                        </p:tgtEl>
                                        <p:attrNameLst>
                                          <p:attrName>ppt_x</p:attrName>
                                          <p:attrName>ppt_y</p:attrName>
                                        </p:attrNameLst>
                                      </p:cBhvr>
                                    </p:animMotion>
                                    <p:animEffect transition="in" filter="fade">
                                      <p:cBhvr>
                                        <p:cTn id="23" dur="1000"/>
                                        <p:tgtEl>
                                          <p:spTgt spid="122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Scale>
                                      <p:cBhvr>
                                        <p:cTn id="28" dur="1000" decel="50000" fill="hold">
                                          <p:stCondLst>
                                            <p:cond delay="0"/>
                                          </p:stCondLst>
                                        </p:cTn>
                                        <p:tgtEl>
                                          <p:spTgt spid="1229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2291">
                                            <p:txEl>
                                              <p:pRg st="2" end="2"/>
                                            </p:txEl>
                                          </p:spTgt>
                                        </p:tgtEl>
                                        <p:attrNameLst>
                                          <p:attrName>ppt_x</p:attrName>
                                          <p:attrName>ppt_y</p:attrName>
                                        </p:attrNameLst>
                                      </p:cBhvr>
                                    </p:animMotion>
                                    <p:animEffect transition="in" filter="fade">
                                      <p:cBhvr>
                                        <p:cTn id="30" dur="1000"/>
                                        <p:tgtEl>
                                          <p:spTgt spid="1229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2291">
                                            <p:txEl>
                                              <p:pRg st="3" end="3"/>
                                            </p:txEl>
                                          </p:spTgt>
                                        </p:tgtEl>
                                        <p:attrNameLst>
                                          <p:attrName>style.visibility</p:attrName>
                                        </p:attrNameLst>
                                      </p:cBhvr>
                                      <p:to>
                                        <p:strVal val="visible"/>
                                      </p:to>
                                    </p:set>
                                    <p:animScale>
                                      <p:cBhvr>
                                        <p:cTn id="35" dur="1000" decel="50000" fill="hold">
                                          <p:stCondLst>
                                            <p:cond delay="0"/>
                                          </p:stCondLst>
                                        </p:cTn>
                                        <p:tgtEl>
                                          <p:spTgt spid="1229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2291">
                                            <p:txEl>
                                              <p:pRg st="3" end="3"/>
                                            </p:txEl>
                                          </p:spTgt>
                                        </p:tgtEl>
                                        <p:attrNameLst>
                                          <p:attrName>ppt_x</p:attrName>
                                          <p:attrName>ppt_y</p:attrName>
                                        </p:attrNameLst>
                                      </p:cBhvr>
                                    </p:animMotion>
                                    <p:animEffect transition="in" filter="fade">
                                      <p:cBhvr>
                                        <p:cTn id="37" dur="1000"/>
                                        <p:tgtEl>
                                          <p:spTgt spid="1229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12291">
                                            <p:txEl>
                                              <p:pRg st="4" end="4"/>
                                            </p:txEl>
                                          </p:spTgt>
                                        </p:tgtEl>
                                        <p:attrNameLst>
                                          <p:attrName>style.visibility</p:attrName>
                                        </p:attrNameLst>
                                      </p:cBhvr>
                                      <p:to>
                                        <p:strVal val="visible"/>
                                      </p:to>
                                    </p:set>
                                    <p:animScale>
                                      <p:cBhvr>
                                        <p:cTn id="42" dur="1000" decel="50000" fill="hold">
                                          <p:stCondLst>
                                            <p:cond delay="0"/>
                                          </p:stCondLst>
                                        </p:cTn>
                                        <p:tgtEl>
                                          <p:spTgt spid="1229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2291">
                                            <p:txEl>
                                              <p:pRg st="4" end="4"/>
                                            </p:txEl>
                                          </p:spTgt>
                                        </p:tgtEl>
                                        <p:attrNameLst>
                                          <p:attrName>ppt_x</p:attrName>
                                          <p:attrName>ppt_y</p:attrName>
                                        </p:attrNameLst>
                                      </p:cBhvr>
                                    </p:animMotion>
                                    <p:animEffect transition="in" filter="fade">
                                      <p:cBhvr>
                                        <p:cTn id="44" dur="1000"/>
                                        <p:tgtEl>
                                          <p:spTgt spid="1229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2291">
                                            <p:txEl>
                                              <p:pRg st="5" end="5"/>
                                            </p:txEl>
                                          </p:spTgt>
                                        </p:tgtEl>
                                        <p:attrNameLst>
                                          <p:attrName>style.visibility</p:attrName>
                                        </p:attrNameLst>
                                      </p:cBhvr>
                                      <p:to>
                                        <p:strVal val="visible"/>
                                      </p:to>
                                    </p:set>
                                    <p:animScale>
                                      <p:cBhvr>
                                        <p:cTn id="49" dur="1000" decel="50000" fill="hold">
                                          <p:stCondLst>
                                            <p:cond delay="0"/>
                                          </p:stCondLst>
                                        </p:cTn>
                                        <p:tgtEl>
                                          <p:spTgt spid="1229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2291">
                                            <p:txEl>
                                              <p:pRg st="5" end="5"/>
                                            </p:txEl>
                                          </p:spTgt>
                                        </p:tgtEl>
                                        <p:attrNameLst>
                                          <p:attrName>ppt_x</p:attrName>
                                          <p:attrName>ppt_y</p:attrName>
                                        </p:attrNameLst>
                                      </p:cBhvr>
                                    </p:animMotion>
                                    <p:animEffect transition="in" filter="fade">
                                      <p:cBhvr>
                                        <p:cTn id="51" dur="1000"/>
                                        <p:tgtEl>
                                          <p:spTgt spid="12291">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12291">
                                            <p:txEl>
                                              <p:pRg st="6" end="6"/>
                                            </p:txEl>
                                          </p:spTgt>
                                        </p:tgtEl>
                                        <p:attrNameLst>
                                          <p:attrName>style.visibility</p:attrName>
                                        </p:attrNameLst>
                                      </p:cBhvr>
                                      <p:to>
                                        <p:strVal val="visible"/>
                                      </p:to>
                                    </p:set>
                                    <p:animScale>
                                      <p:cBhvr>
                                        <p:cTn id="56" dur="1000" decel="50000" fill="hold">
                                          <p:stCondLst>
                                            <p:cond delay="0"/>
                                          </p:stCondLst>
                                        </p:cTn>
                                        <p:tgtEl>
                                          <p:spTgt spid="1229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2291">
                                            <p:txEl>
                                              <p:pRg st="6" end="6"/>
                                            </p:txEl>
                                          </p:spTgt>
                                        </p:tgtEl>
                                        <p:attrNameLst>
                                          <p:attrName>ppt_x</p:attrName>
                                          <p:attrName>ppt_y</p:attrName>
                                        </p:attrNameLst>
                                      </p:cBhvr>
                                    </p:animMotion>
                                    <p:animEffect transition="in" filter="fade">
                                      <p:cBhvr>
                                        <p:cTn id="58" dur="1000"/>
                                        <p:tgtEl>
                                          <p:spTgt spid="12291">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12291">
                                            <p:txEl>
                                              <p:pRg st="7" end="7"/>
                                            </p:txEl>
                                          </p:spTgt>
                                        </p:tgtEl>
                                        <p:attrNameLst>
                                          <p:attrName>style.visibility</p:attrName>
                                        </p:attrNameLst>
                                      </p:cBhvr>
                                      <p:to>
                                        <p:strVal val="visible"/>
                                      </p:to>
                                    </p:set>
                                    <p:animScale>
                                      <p:cBhvr>
                                        <p:cTn id="63" dur="1000" decel="50000" fill="hold">
                                          <p:stCondLst>
                                            <p:cond delay="0"/>
                                          </p:stCondLst>
                                        </p:cTn>
                                        <p:tgtEl>
                                          <p:spTgt spid="1229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2291">
                                            <p:txEl>
                                              <p:pRg st="7" end="7"/>
                                            </p:txEl>
                                          </p:spTgt>
                                        </p:tgtEl>
                                        <p:attrNameLst>
                                          <p:attrName>ppt_x</p:attrName>
                                          <p:attrName>ppt_y</p:attrName>
                                        </p:attrNameLst>
                                      </p:cBhvr>
                                    </p:animMotion>
                                    <p:animEffect transition="in" filter="fade">
                                      <p:cBhvr>
                                        <p:cTn id="65" dur="1000"/>
                                        <p:tgtEl>
                                          <p:spTgt spid="12291">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2291">
                                            <p:txEl>
                                              <p:pRg st="8" end="8"/>
                                            </p:txEl>
                                          </p:spTgt>
                                        </p:tgtEl>
                                        <p:attrNameLst>
                                          <p:attrName>style.visibility</p:attrName>
                                        </p:attrNameLst>
                                      </p:cBhvr>
                                      <p:to>
                                        <p:strVal val="visible"/>
                                      </p:to>
                                    </p:set>
                                    <p:animScale>
                                      <p:cBhvr>
                                        <p:cTn id="70" dur="1000" decel="50000" fill="hold">
                                          <p:stCondLst>
                                            <p:cond delay="0"/>
                                          </p:stCondLst>
                                        </p:cTn>
                                        <p:tgtEl>
                                          <p:spTgt spid="1229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2291">
                                            <p:txEl>
                                              <p:pRg st="8" end="8"/>
                                            </p:txEl>
                                          </p:spTgt>
                                        </p:tgtEl>
                                        <p:attrNameLst>
                                          <p:attrName>ppt_x</p:attrName>
                                          <p:attrName>ppt_y</p:attrName>
                                        </p:attrNameLst>
                                      </p:cBhvr>
                                    </p:animMotion>
                                    <p:animEffect transition="in" filter="fade">
                                      <p:cBhvr>
                                        <p:cTn id="72" dur="1000"/>
                                        <p:tgtEl>
                                          <p:spTgt spid="12291">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grpId="0" nodeType="clickEffect">
                                  <p:stCondLst>
                                    <p:cond delay="0"/>
                                  </p:stCondLst>
                                  <p:childTnLst>
                                    <p:set>
                                      <p:cBhvr>
                                        <p:cTn id="76" dur="1" fill="hold">
                                          <p:stCondLst>
                                            <p:cond delay="0"/>
                                          </p:stCondLst>
                                        </p:cTn>
                                        <p:tgtEl>
                                          <p:spTgt spid="12291">
                                            <p:txEl>
                                              <p:pRg st="9" end="9"/>
                                            </p:txEl>
                                          </p:spTgt>
                                        </p:tgtEl>
                                        <p:attrNameLst>
                                          <p:attrName>style.visibility</p:attrName>
                                        </p:attrNameLst>
                                      </p:cBhvr>
                                      <p:to>
                                        <p:strVal val="visible"/>
                                      </p:to>
                                    </p:set>
                                    <p:animScale>
                                      <p:cBhvr>
                                        <p:cTn id="77" dur="1000" decel="50000" fill="hold">
                                          <p:stCondLst>
                                            <p:cond delay="0"/>
                                          </p:stCondLst>
                                        </p:cTn>
                                        <p:tgtEl>
                                          <p:spTgt spid="12291">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2291">
                                            <p:txEl>
                                              <p:pRg st="9" end="9"/>
                                            </p:txEl>
                                          </p:spTgt>
                                        </p:tgtEl>
                                        <p:attrNameLst>
                                          <p:attrName>ppt_x</p:attrName>
                                          <p:attrName>ppt_y</p:attrName>
                                        </p:attrNameLst>
                                      </p:cBhvr>
                                    </p:animMotion>
                                    <p:animEffect transition="in" filter="fade">
                                      <p:cBhvr>
                                        <p:cTn id="79" dur="1000"/>
                                        <p:tgtEl>
                                          <p:spTgt spid="12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Alamo </a:t>
            </a:r>
          </a:p>
        </p:txBody>
      </p:sp>
      <p:sp>
        <p:nvSpPr>
          <p:cNvPr id="14339" name="Rectangle 3"/>
          <p:cNvSpPr>
            <a:spLocks noGrp="1" noChangeArrowheads="1"/>
          </p:cNvSpPr>
          <p:nvPr>
            <p:ph type="body" sz="half" idx="1"/>
          </p:nvPr>
        </p:nvSpPr>
        <p:spPr>
          <a:xfrm>
            <a:off x="381000" y="2057400"/>
            <a:ext cx="3810000" cy="4114800"/>
          </a:xfrm>
        </p:spPr>
        <p:txBody>
          <a:bodyPr/>
          <a:lstStyle/>
          <a:p>
            <a:r>
              <a:rPr lang="en-US" altLang="en-US" sz="2800">
                <a:solidFill>
                  <a:srgbClr val="0000FF"/>
                </a:solidFill>
              </a:rPr>
              <a:t>The first battle between the Texans and Mexicans took place at on old mission that was used as a fort.</a:t>
            </a:r>
          </a:p>
          <a:p>
            <a:r>
              <a:rPr lang="en-US" altLang="en-US" sz="2800">
                <a:solidFill>
                  <a:srgbClr val="0000FF"/>
                </a:solidFill>
              </a:rPr>
              <a:t>It was called the Alamo.</a:t>
            </a:r>
          </a:p>
        </p:txBody>
      </p:sp>
      <p:pic>
        <p:nvPicPr>
          <p:cNvPr id="14342" name="Picture 6" descr="001 alamo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2209800"/>
            <a:ext cx="4454525" cy="3359150"/>
          </a:xfrm>
        </p:spPr>
      </p:pic>
    </p:spTree>
    <p:extLst>
      <p:ext uri="{BB962C8B-B14F-4D97-AF65-F5344CB8AC3E}">
        <p14:creationId xmlns:p14="http://schemas.microsoft.com/office/powerpoint/2010/main" val="28628844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1000" fill="hold"/>
                                        <p:tgtEl>
                                          <p:spTgt spid="1433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43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3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 calcmode="lin" valueType="num">
                                      <p:cBhvr>
                                        <p:cTn id="21" dur="1000" fill="hold"/>
                                        <p:tgtEl>
                                          <p:spTgt spid="14339">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143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33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4342"/>
                                        </p:tgtEl>
                                        <p:attrNameLst>
                                          <p:attrName>style.visibility</p:attrName>
                                        </p:attrNameLst>
                                      </p:cBhvr>
                                      <p:to>
                                        <p:strVal val="visible"/>
                                      </p:to>
                                    </p:set>
                                    <p:anim calcmode="lin" valueType="num">
                                      <p:cBhvr>
                                        <p:cTn id="28" dur="1000" fill="hold"/>
                                        <p:tgtEl>
                                          <p:spTgt spid="14342"/>
                                        </p:tgtEl>
                                        <p:attrNameLst>
                                          <p:attrName>ppt_x</p:attrName>
                                        </p:attrNameLst>
                                      </p:cBhvr>
                                      <p:tavLst>
                                        <p:tav tm="0">
                                          <p:val>
                                            <p:strVal val="#ppt_x-.2"/>
                                          </p:val>
                                        </p:tav>
                                        <p:tav tm="100000">
                                          <p:val>
                                            <p:strVal val="#ppt_x"/>
                                          </p:val>
                                        </p:tav>
                                      </p:tavLst>
                                    </p:anim>
                                    <p:anim calcmode="lin" valueType="num">
                                      <p:cBhvr>
                                        <p:cTn id="29"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57200"/>
            <a:ext cx="7772400" cy="1143000"/>
          </a:xfrm>
        </p:spPr>
        <p:txBody>
          <a:bodyPr/>
          <a:lstStyle/>
          <a:p>
            <a:r>
              <a:rPr lang="en-US" altLang="en-US"/>
              <a:t>The Fight for the Alamo </a:t>
            </a:r>
          </a:p>
        </p:txBody>
      </p:sp>
      <p:sp>
        <p:nvSpPr>
          <p:cNvPr id="21507" name="Rectangle 3"/>
          <p:cNvSpPr>
            <a:spLocks noGrp="1" noChangeArrowheads="1"/>
          </p:cNvSpPr>
          <p:nvPr>
            <p:ph type="body" idx="1"/>
          </p:nvPr>
        </p:nvSpPr>
        <p:spPr>
          <a:xfrm>
            <a:off x="304800" y="1371600"/>
            <a:ext cx="8610600" cy="5105400"/>
          </a:xfrm>
        </p:spPr>
        <p:txBody>
          <a:bodyPr/>
          <a:lstStyle/>
          <a:p>
            <a:r>
              <a:rPr lang="en-US" altLang="en-US" sz="2800"/>
              <a:t>There were only 183 Texans guarding the Alamo.</a:t>
            </a:r>
          </a:p>
          <a:p>
            <a:r>
              <a:rPr lang="en-US" altLang="en-US" sz="2800"/>
              <a:t>The Mexican army had 1,800 men.</a:t>
            </a:r>
          </a:p>
          <a:p>
            <a:r>
              <a:rPr lang="en-US" altLang="en-US" sz="2800"/>
              <a:t>The Texans held the Alamo for twelve days.</a:t>
            </a:r>
          </a:p>
          <a:p>
            <a:r>
              <a:rPr lang="en-US" altLang="en-US" sz="2800"/>
              <a:t>On the thirteenth day, Santa Anna ordered his men to storm the fortress.</a:t>
            </a:r>
          </a:p>
          <a:p>
            <a:r>
              <a:rPr lang="en-US" altLang="en-US" sz="2800">
                <a:solidFill>
                  <a:srgbClr val="0000FF"/>
                </a:solidFill>
              </a:rPr>
              <a:t>When it was over, all but five Texans were dead. The men not killed in the battle were executed by Santa Anna.</a:t>
            </a:r>
          </a:p>
          <a:p>
            <a:r>
              <a:rPr lang="en-US" altLang="en-US" sz="2800">
                <a:solidFill>
                  <a:srgbClr val="0000FF"/>
                </a:solidFill>
              </a:rPr>
              <a:t>Texans were shocked by the slaughter at the Alamo and vowed to fight for their freedom.  </a:t>
            </a:r>
          </a:p>
        </p:txBody>
      </p:sp>
    </p:spTree>
    <p:extLst>
      <p:ext uri="{BB962C8B-B14F-4D97-AF65-F5344CB8AC3E}">
        <p14:creationId xmlns:p14="http://schemas.microsoft.com/office/powerpoint/2010/main" val="28195901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decel="50000" fill="hold">
                                          <p:stCondLst>
                                            <p:cond delay="0"/>
                                          </p:stCondLst>
                                        </p:cTn>
                                        <p:tgtEl>
                                          <p:spTgt spid="215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5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506"/>
                                        </p:tgtEl>
                                        <p:attrNameLst>
                                          <p:attrName>ppt_w</p:attrName>
                                        </p:attrNameLst>
                                      </p:cBhvr>
                                      <p:tavLst>
                                        <p:tav tm="0">
                                          <p:val>
                                            <p:strVal val="#ppt_w*.05"/>
                                          </p:val>
                                        </p:tav>
                                        <p:tav tm="100000">
                                          <p:val>
                                            <p:strVal val="#ppt_w"/>
                                          </p:val>
                                        </p:tav>
                                      </p:tavLst>
                                    </p:anim>
                                    <p:anim calcmode="lin" valueType="num">
                                      <p:cBhvr>
                                        <p:cTn id="10" dur="1000" fill="hold"/>
                                        <p:tgtEl>
                                          <p:spTgt spid="215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5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5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5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5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1507">
                                            <p:txEl>
                                              <p:pRg st="0" end="0"/>
                                            </p:txEl>
                                          </p:spTgt>
                                        </p:tgtEl>
                                        <p:attrNameLst>
                                          <p:attrName>style.visibility</p:attrName>
                                        </p:attrNameLst>
                                      </p:cBhvr>
                                      <p:to>
                                        <p:strVal val="visible"/>
                                      </p:to>
                                    </p:set>
                                    <p:anim calcmode="lin" valueType="num">
                                      <p:cBhvr>
                                        <p:cTn id="19" dur="500" decel="50000" fill="hold">
                                          <p:stCondLst>
                                            <p:cond delay="0"/>
                                          </p:stCondLst>
                                        </p:cTn>
                                        <p:tgtEl>
                                          <p:spTgt spid="21507">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507">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507">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507">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507">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507">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507">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1507">
                                            <p:txEl>
                                              <p:pRg st="1" end="1"/>
                                            </p:txEl>
                                          </p:spTgt>
                                        </p:tgtEl>
                                        <p:attrNameLst>
                                          <p:attrName>style.visibility</p:attrName>
                                        </p:attrNameLst>
                                      </p:cBhvr>
                                      <p:to>
                                        <p:strVal val="visible"/>
                                      </p:to>
                                    </p:set>
                                    <p:anim calcmode="lin" valueType="num">
                                      <p:cBhvr>
                                        <p:cTn id="31" dur="500" decel="50000" fill="hold">
                                          <p:stCondLst>
                                            <p:cond delay="0"/>
                                          </p:stCondLst>
                                        </p:cTn>
                                        <p:tgtEl>
                                          <p:spTgt spid="21507">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1507">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1507">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21507">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1507">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1507">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1507">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1507">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1507">
                                            <p:txEl>
                                              <p:pRg st="2" end="2"/>
                                            </p:txEl>
                                          </p:spTgt>
                                        </p:tgtEl>
                                        <p:attrNameLst>
                                          <p:attrName>style.visibility</p:attrName>
                                        </p:attrNameLst>
                                      </p:cBhvr>
                                      <p:to>
                                        <p:strVal val="visible"/>
                                      </p:to>
                                    </p:set>
                                    <p:anim calcmode="lin" valueType="num">
                                      <p:cBhvr>
                                        <p:cTn id="43" dur="500" decel="50000" fill="hold">
                                          <p:stCondLst>
                                            <p:cond delay="0"/>
                                          </p:stCondLst>
                                        </p:cTn>
                                        <p:tgtEl>
                                          <p:spTgt spid="21507">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1507">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1507">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21507">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1507">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1507">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1507">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1507">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1507">
                                            <p:txEl>
                                              <p:pRg st="3" end="3"/>
                                            </p:txEl>
                                          </p:spTgt>
                                        </p:tgtEl>
                                        <p:attrNameLst>
                                          <p:attrName>style.visibility</p:attrName>
                                        </p:attrNameLst>
                                      </p:cBhvr>
                                      <p:to>
                                        <p:strVal val="visible"/>
                                      </p:to>
                                    </p:set>
                                    <p:anim calcmode="lin" valueType="num">
                                      <p:cBhvr>
                                        <p:cTn id="55" dur="500" decel="50000" fill="hold">
                                          <p:stCondLst>
                                            <p:cond delay="0"/>
                                          </p:stCondLst>
                                        </p:cTn>
                                        <p:tgtEl>
                                          <p:spTgt spid="21507">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1507">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1507">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21507">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1507">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1507">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1507">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1507">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21507">
                                            <p:txEl>
                                              <p:pRg st="4" end="4"/>
                                            </p:txEl>
                                          </p:spTgt>
                                        </p:tgtEl>
                                        <p:attrNameLst>
                                          <p:attrName>style.visibility</p:attrName>
                                        </p:attrNameLst>
                                      </p:cBhvr>
                                      <p:to>
                                        <p:strVal val="visible"/>
                                      </p:to>
                                    </p:set>
                                    <p:anim calcmode="lin" valueType="num">
                                      <p:cBhvr>
                                        <p:cTn id="67" dur="500" decel="50000" fill="hold">
                                          <p:stCondLst>
                                            <p:cond delay="0"/>
                                          </p:stCondLst>
                                        </p:cTn>
                                        <p:tgtEl>
                                          <p:spTgt spid="21507">
                                            <p:txEl>
                                              <p:pRg st="4" end="4"/>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1507">
                                            <p:txEl>
                                              <p:pRg st="4" end="4"/>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1507">
                                            <p:txEl>
                                              <p:pRg st="4" end="4"/>
                                            </p:txEl>
                                          </p:spTgt>
                                        </p:tgtEl>
                                        <p:attrNameLst>
                                          <p:attrName>ppt_w</p:attrName>
                                        </p:attrNameLst>
                                      </p:cBhvr>
                                      <p:tavLst>
                                        <p:tav tm="0">
                                          <p:val>
                                            <p:strVal val="#ppt_w*.05"/>
                                          </p:val>
                                        </p:tav>
                                        <p:tav tm="100000">
                                          <p:val>
                                            <p:strVal val="#ppt_w"/>
                                          </p:val>
                                        </p:tav>
                                      </p:tavLst>
                                    </p:anim>
                                    <p:anim calcmode="lin" valueType="num">
                                      <p:cBhvr>
                                        <p:cTn id="70" dur="1000" fill="hold"/>
                                        <p:tgtEl>
                                          <p:spTgt spid="21507">
                                            <p:txEl>
                                              <p:pRg st="4" end="4"/>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1507">
                                            <p:txEl>
                                              <p:pRg st="4" end="4"/>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1507">
                                            <p:txEl>
                                              <p:pRg st="4" end="4"/>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1507">
                                            <p:txEl>
                                              <p:pRg st="4" end="4"/>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1507">
                                            <p:txEl>
                                              <p:pRg st="4" end="4"/>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21507">
                                            <p:txEl>
                                              <p:pRg st="5" end="5"/>
                                            </p:txEl>
                                          </p:spTgt>
                                        </p:tgtEl>
                                        <p:attrNameLst>
                                          <p:attrName>style.visibility</p:attrName>
                                        </p:attrNameLst>
                                      </p:cBhvr>
                                      <p:to>
                                        <p:strVal val="visible"/>
                                      </p:to>
                                    </p:set>
                                    <p:anim calcmode="lin" valueType="num">
                                      <p:cBhvr>
                                        <p:cTn id="79" dur="500" decel="50000" fill="hold">
                                          <p:stCondLst>
                                            <p:cond delay="0"/>
                                          </p:stCondLst>
                                        </p:cTn>
                                        <p:tgtEl>
                                          <p:spTgt spid="21507">
                                            <p:txEl>
                                              <p:pRg st="5" end="5"/>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1507">
                                            <p:txEl>
                                              <p:pRg st="5" end="5"/>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1507">
                                            <p:txEl>
                                              <p:pRg st="5" end="5"/>
                                            </p:txEl>
                                          </p:spTgt>
                                        </p:tgtEl>
                                        <p:attrNameLst>
                                          <p:attrName>ppt_w</p:attrName>
                                        </p:attrNameLst>
                                      </p:cBhvr>
                                      <p:tavLst>
                                        <p:tav tm="0">
                                          <p:val>
                                            <p:strVal val="#ppt_w*.05"/>
                                          </p:val>
                                        </p:tav>
                                        <p:tav tm="100000">
                                          <p:val>
                                            <p:strVal val="#ppt_w"/>
                                          </p:val>
                                        </p:tav>
                                      </p:tavLst>
                                    </p:anim>
                                    <p:anim calcmode="lin" valueType="num">
                                      <p:cBhvr>
                                        <p:cTn id="82" dur="1000" fill="hold"/>
                                        <p:tgtEl>
                                          <p:spTgt spid="21507">
                                            <p:txEl>
                                              <p:pRg st="5" end="5"/>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1507">
                                            <p:txEl>
                                              <p:pRg st="5" end="5"/>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1507">
                                            <p:txEl>
                                              <p:pRg st="5" end="5"/>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1507">
                                            <p:txEl>
                                              <p:pRg st="5" end="5"/>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228600"/>
            <a:ext cx="7772400" cy="1143000"/>
          </a:xfrm>
        </p:spPr>
        <p:txBody>
          <a:bodyPr/>
          <a:lstStyle/>
          <a:p>
            <a:r>
              <a:rPr lang="en-US" altLang="en-US"/>
              <a:t>Battle at San Jacinto </a:t>
            </a:r>
          </a:p>
        </p:txBody>
      </p:sp>
      <p:sp>
        <p:nvSpPr>
          <p:cNvPr id="22531" name="Rectangle 3"/>
          <p:cNvSpPr>
            <a:spLocks noGrp="1" noChangeArrowheads="1"/>
          </p:cNvSpPr>
          <p:nvPr>
            <p:ph type="body" idx="1"/>
          </p:nvPr>
        </p:nvSpPr>
        <p:spPr>
          <a:xfrm>
            <a:off x="304800" y="1219200"/>
            <a:ext cx="8458200" cy="5257800"/>
          </a:xfrm>
        </p:spPr>
        <p:txBody>
          <a:bodyPr/>
          <a:lstStyle/>
          <a:p>
            <a:pPr>
              <a:lnSpc>
                <a:spcPct val="90000"/>
              </a:lnSpc>
            </a:pPr>
            <a:r>
              <a:rPr lang="en-US" altLang="en-US" sz="2400"/>
              <a:t>Santa Anna had over 300 more Texans executed at Golidad. </a:t>
            </a:r>
          </a:p>
          <a:p>
            <a:pPr>
              <a:lnSpc>
                <a:spcPct val="90000"/>
              </a:lnSpc>
            </a:pPr>
            <a:r>
              <a:rPr lang="en-US" altLang="en-US" sz="2400">
                <a:solidFill>
                  <a:srgbClr val="0000FF"/>
                </a:solidFill>
              </a:rPr>
              <a:t>Texan general, Sam Houston</a:t>
            </a:r>
            <a:r>
              <a:rPr lang="en-US" altLang="en-US" sz="2400"/>
              <a:t> gathered more troops, 800 in all.</a:t>
            </a:r>
          </a:p>
          <a:p>
            <a:pPr>
              <a:lnSpc>
                <a:spcPct val="90000"/>
              </a:lnSpc>
            </a:pPr>
            <a:r>
              <a:rPr lang="en-US" altLang="en-US" sz="2400"/>
              <a:t>It included Tejanos, American settlers, volunteers from the United States, and many free and enslaved African Americans.</a:t>
            </a:r>
          </a:p>
          <a:p>
            <a:pPr>
              <a:lnSpc>
                <a:spcPct val="90000"/>
              </a:lnSpc>
            </a:pPr>
            <a:r>
              <a:rPr lang="en-US" altLang="en-US" sz="2400"/>
              <a:t>They met Santa Anna at San Jacinto.</a:t>
            </a:r>
          </a:p>
          <a:p>
            <a:pPr>
              <a:lnSpc>
                <a:spcPct val="90000"/>
              </a:lnSpc>
            </a:pPr>
            <a:r>
              <a:rPr lang="en-US" altLang="en-US" sz="2400">
                <a:solidFill>
                  <a:srgbClr val="0000FF"/>
                </a:solidFill>
              </a:rPr>
              <a:t>Their battle cry was, </a:t>
            </a:r>
            <a:r>
              <a:rPr lang="en-US" altLang="en-US">
                <a:solidFill>
                  <a:srgbClr val="0000FF"/>
                </a:solidFill>
              </a:rPr>
              <a:t>“Remember the Alamo!”</a:t>
            </a:r>
            <a:endParaRPr lang="en-US" altLang="en-US" sz="2400">
              <a:solidFill>
                <a:srgbClr val="0000FF"/>
              </a:solidFill>
            </a:endParaRPr>
          </a:p>
          <a:p>
            <a:pPr>
              <a:lnSpc>
                <a:spcPct val="90000"/>
              </a:lnSpc>
            </a:pPr>
            <a:r>
              <a:rPr lang="en-US" altLang="en-US" sz="2400"/>
              <a:t>It was over in 18 minutes. </a:t>
            </a:r>
            <a:r>
              <a:rPr lang="en-US" altLang="en-US" sz="2400">
                <a:solidFill>
                  <a:srgbClr val="0000FF"/>
                </a:solidFill>
              </a:rPr>
              <a:t>More than half the Mexican army was killed. </a:t>
            </a:r>
          </a:p>
          <a:p>
            <a:pPr>
              <a:lnSpc>
                <a:spcPct val="90000"/>
              </a:lnSpc>
            </a:pPr>
            <a:r>
              <a:rPr lang="en-US" altLang="en-US" sz="2400">
                <a:solidFill>
                  <a:srgbClr val="0000FF"/>
                </a:solidFill>
              </a:rPr>
              <a:t>Santa Anna was forced to sign a treaty giving Texas its freedom. With the Battle of San Jacinto,Texas was now an independent country.</a:t>
            </a:r>
          </a:p>
        </p:txBody>
      </p:sp>
    </p:spTree>
    <p:extLst>
      <p:ext uri="{BB962C8B-B14F-4D97-AF65-F5344CB8AC3E}">
        <p14:creationId xmlns:p14="http://schemas.microsoft.com/office/powerpoint/2010/main" val="35875418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
                                        <p:tgtEl>
                                          <p:spTgt spid="22530"/>
                                        </p:tgtEl>
                                      </p:cBhvr>
                                    </p:animEffect>
                                    <p:anim calcmode="lin" valueType="num">
                                      <p:cBhvr>
                                        <p:cTn id="8" dur="400" fill="hold"/>
                                        <p:tgtEl>
                                          <p:spTgt spid="22530"/>
                                        </p:tgtEl>
                                        <p:attrNameLst>
                                          <p:attrName>ppt_x</p:attrName>
                                        </p:attrNameLst>
                                      </p:cBhvr>
                                      <p:tavLst>
                                        <p:tav tm="0">
                                          <p:val>
                                            <p:strVal val="#ppt_x"/>
                                          </p:val>
                                        </p:tav>
                                        <p:tav tm="100000">
                                          <p:val>
                                            <p:strVal val="#ppt_x"/>
                                          </p:val>
                                        </p:tav>
                                      </p:tavLst>
                                    </p:anim>
                                    <p:anim calcmode="lin" valueType="num">
                                      <p:cBhvr>
                                        <p:cTn id="9" dur="400" fill="hold"/>
                                        <p:tgtEl>
                                          <p:spTgt spid="2253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5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5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2531">
                                            <p:txEl>
                                              <p:pRg st="0" end="0"/>
                                            </p:txEl>
                                          </p:spTgt>
                                        </p:tgtEl>
                                        <p:attrNameLst>
                                          <p:attrName>style.visibility</p:attrName>
                                        </p:attrNameLst>
                                      </p:cBhvr>
                                      <p:to>
                                        <p:strVal val="visible"/>
                                      </p:to>
                                    </p:set>
                                    <p:animEffect transition="in" filter="fade">
                                      <p:cBhvr>
                                        <p:cTn id="16" dur="100"/>
                                        <p:tgtEl>
                                          <p:spTgt spid="22531">
                                            <p:txEl>
                                              <p:pRg st="0" end="0"/>
                                            </p:txEl>
                                          </p:spTgt>
                                        </p:tgtEl>
                                      </p:cBhvr>
                                    </p:animEffect>
                                    <p:anim calcmode="lin" valueType="num">
                                      <p:cBhvr>
                                        <p:cTn id="17" dur="4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22531">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253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253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2531">
                                            <p:txEl>
                                              <p:pRg st="1" end="1"/>
                                            </p:txEl>
                                          </p:spTgt>
                                        </p:tgtEl>
                                        <p:attrNameLst>
                                          <p:attrName>style.visibility</p:attrName>
                                        </p:attrNameLst>
                                      </p:cBhvr>
                                      <p:to>
                                        <p:strVal val="visible"/>
                                      </p:to>
                                    </p:set>
                                    <p:animEffect transition="in" filter="fade">
                                      <p:cBhvr>
                                        <p:cTn id="25" dur="100"/>
                                        <p:tgtEl>
                                          <p:spTgt spid="22531">
                                            <p:txEl>
                                              <p:pRg st="1" end="1"/>
                                            </p:txEl>
                                          </p:spTgt>
                                        </p:tgtEl>
                                      </p:cBhvr>
                                    </p:animEffect>
                                    <p:anim calcmode="lin" valueType="num">
                                      <p:cBhvr>
                                        <p:cTn id="26" dur="4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22531">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253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253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2531">
                                            <p:txEl>
                                              <p:pRg st="2" end="2"/>
                                            </p:txEl>
                                          </p:spTgt>
                                        </p:tgtEl>
                                        <p:attrNameLst>
                                          <p:attrName>style.visibility</p:attrName>
                                        </p:attrNameLst>
                                      </p:cBhvr>
                                      <p:to>
                                        <p:strVal val="visible"/>
                                      </p:to>
                                    </p:set>
                                    <p:animEffect transition="in" filter="fade">
                                      <p:cBhvr>
                                        <p:cTn id="34" dur="100"/>
                                        <p:tgtEl>
                                          <p:spTgt spid="22531">
                                            <p:txEl>
                                              <p:pRg st="2" end="2"/>
                                            </p:txEl>
                                          </p:spTgt>
                                        </p:tgtEl>
                                      </p:cBhvr>
                                    </p:animEffect>
                                    <p:anim calcmode="lin" valueType="num">
                                      <p:cBhvr>
                                        <p:cTn id="35" dur="4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22531">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253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253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2531">
                                            <p:txEl>
                                              <p:pRg st="3" end="3"/>
                                            </p:txEl>
                                          </p:spTgt>
                                        </p:tgtEl>
                                        <p:attrNameLst>
                                          <p:attrName>style.visibility</p:attrName>
                                        </p:attrNameLst>
                                      </p:cBhvr>
                                      <p:to>
                                        <p:strVal val="visible"/>
                                      </p:to>
                                    </p:set>
                                    <p:animEffect transition="in" filter="fade">
                                      <p:cBhvr>
                                        <p:cTn id="43" dur="100"/>
                                        <p:tgtEl>
                                          <p:spTgt spid="22531">
                                            <p:txEl>
                                              <p:pRg st="3" end="3"/>
                                            </p:txEl>
                                          </p:spTgt>
                                        </p:tgtEl>
                                      </p:cBhvr>
                                    </p:animEffect>
                                    <p:anim calcmode="lin" valueType="num">
                                      <p:cBhvr>
                                        <p:cTn id="44" dur="4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45" dur="400" fill="hold"/>
                                        <p:tgtEl>
                                          <p:spTgt spid="22531">
                                            <p:txEl>
                                              <p:pRg st="3" end="3"/>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253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253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2531">
                                            <p:txEl>
                                              <p:pRg st="4" end="4"/>
                                            </p:txEl>
                                          </p:spTgt>
                                        </p:tgtEl>
                                        <p:attrNameLst>
                                          <p:attrName>style.visibility</p:attrName>
                                        </p:attrNameLst>
                                      </p:cBhvr>
                                      <p:to>
                                        <p:strVal val="visible"/>
                                      </p:to>
                                    </p:set>
                                    <p:animEffect transition="in" filter="fade">
                                      <p:cBhvr>
                                        <p:cTn id="52" dur="100"/>
                                        <p:tgtEl>
                                          <p:spTgt spid="22531">
                                            <p:txEl>
                                              <p:pRg st="4" end="4"/>
                                            </p:txEl>
                                          </p:spTgt>
                                        </p:tgtEl>
                                      </p:cBhvr>
                                    </p:animEffect>
                                    <p:anim calcmode="lin" valueType="num">
                                      <p:cBhvr>
                                        <p:cTn id="53" dur="4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54" dur="400" fill="hold"/>
                                        <p:tgtEl>
                                          <p:spTgt spid="22531">
                                            <p:txEl>
                                              <p:pRg st="4" end="4"/>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253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253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2531">
                                            <p:txEl>
                                              <p:pRg st="5" end="5"/>
                                            </p:txEl>
                                          </p:spTgt>
                                        </p:tgtEl>
                                        <p:attrNameLst>
                                          <p:attrName>style.visibility</p:attrName>
                                        </p:attrNameLst>
                                      </p:cBhvr>
                                      <p:to>
                                        <p:strVal val="visible"/>
                                      </p:to>
                                    </p:set>
                                    <p:animEffect transition="in" filter="fade">
                                      <p:cBhvr>
                                        <p:cTn id="61" dur="100"/>
                                        <p:tgtEl>
                                          <p:spTgt spid="22531">
                                            <p:txEl>
                                              <p:pRg st="5" end="5"/>
                                            </p:txEl>
                                          </p:spTgt>
                                        </p:tgtEl>
                                      </p:cBhvr>
                                    </p:animEffect>
                                    <p:anim calcmode="lin" valueType="num">
                                      <p:cBhvr>
                                        <p:cTn id="62" dur="4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63" dur="400" fill="hold"/>
                                        <p:tgtEl>
                                          <p:spTgt spid="22531">
                                            <p:txEl>
                                              <p:pRg st="5" end="5"/>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2531">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2531">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2531">
                                            <p:txEl>
                                              <p:pRg st="6" end="6"/>
                                            </p:txEl>
                                          </p:spTgt>
                                        </p:tgtEl>
                                        <p:attrNameLst>
                                          <p:attrName>style.visibility</p:attrName>
                                        </p:attrNameLst>
                                      </p:cBhvr>
                                      <p:to>
                                        <p:strVal val="visible"/>
                                      </p:to>
                                    </p:set>
                                    <p:animEffect transition="in" filter="fade">
                                      <p:cBhvr>
                                        <p:cTn id="70" dur="100"/>
                                        <p:tgtEl>
                                          <p:spTgt spid="22531">
                                            <p:txEl>
                                              <p:pRg st="6" end="6"/>
                                            </p:txEl>
                                          </p:spTgt>
                                        </p:tgtEl>
                                      </p:cBhvr>
                                    </p:animEffect>
                                    <p:anim calcmode="lin" valueType="num">
                                      <p:cBhvr>
                                        <p:cTn id="71" dur="4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72" dur="400" fill="hold"/>
                                        <p:tgtEl>
                                          <p:spTgt spid="22531">
                                            <p:txEl>
                                              <p:pRg st="6" end="6"/>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253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253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santa-ana-houst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
        <p:nvSpPr>
          <p:cNvPr id="76804" name="Rectangle 4"/>
          <p:cNvSpPr>
            <a:spLocks noGrp="1" noChangeArrowheads="1"/>
          </p:cNvSpPr>
          <p:nvPr>
            <p:ph type="title"/>
          </p:nvPr>
        </p:nvSpPr>
        <p:spPr>
          <a:xfrm>
            <a:off x="381000" y="609600"/>
            <a:ext cx="8077200" cy="1143000"/>
          </a:xfrm>
        </p:spPr>
        <p:txBody>
          <a:bodyPr/>
          <a:lstStyle/>
          <a:p>
            <a:r>
              <a:rPr lang="en-US" altLang="en-US"/>
              <a:t>General Santa Anna surrenders to General Houston</a:t>
            </a:r>
          </a:p>
        </p:txBody>
      </p:sp>
    </p:spTree>
    <p:extLst>
      <p:ext uri="{BB962C8B-B14F-4D97-AF65-F5344CB8AC3E}">
        <p14:creationId xmlns:p14="http://schemas.microsoft.com/office/powerpoint/2010/main" val="7236105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ox(in)">
                                      <p:cBhvr>
                                        <p:cTn id="7" dur="20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6803"/>
                                        </p:tgtEl>
                                        <p:attrNameLst>
                                          <p:attrName>style.visibility</p:attrName>
                                        </p:attrNameLst>
                                      </p:cBhvr>
                                      <p:to>
                                        <p:strVal val="visible"/>
                                      </p:to>
                                    </p:set>
                                    <p:animEffect transition="in" filter="box(in)">
                                      <p:cBhvr>
                                        <p:cTn id="12"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5638800" cy="1143000"/>
          </a:xfrm>
        </p:spPr>
        <p:txBody>
          <a:bodyPr/>
          <a:lstStyle/>
          <a:p>
            <a:r>
              <a:rPr lang="en-US" altLang="en-US"/>
              <a:t>Lone Star Republic</a:t>
            </a:r>
          </a:p>
        </p:txBody>
      </p:sp>
      <p:sp>
        <p:nvSpPr>
          <p:cNvPr id="23555" name="Rectangle 3"/>
          <p:cNvSpPr>
            <a:spLocks noGrp="1" noChangeArrowheads="1"/>
          </p:cNvSpPr>
          <p:nvPr>
            <p:ph type="body" sz="half" idx="1"/>
          </p:nvPr>
        </p:nvSpPr>
        <p:spPr>
          <a:xfrm>
            <a:off x="304800" y="1295400"/>
            <a:ext cx="4572000" cy="4800600"/>
          </a:xfrm>
        </p:spPr>
        <p:txBody>
          <a:bodyPr/>
          <a:lstStyle/>
          <a:p>
            <a:pPr marL="0" indent="0">
              <a:buNone/>
            </a:pPr>
            <a:r>
              <a:rPr lang="en-US" altLang="en-US" sz="2000" u="sng" dirty="0" smtClean="0">
                <a:solidFill>
                  <a:srgbClr val="0000FF"/>
                </a:solidFill>
              </a:rPr>
              <a:t>Results</a:t>
            </a:r>
          </a:p>
          <a:p>
            <a:r>
              <a:rPr lang="en-US" altLang="en-US" sz="2000" dirty="0" smtClean="0">
                <a:solidFill>
                  <a:srgbClr val="0000FF"/>
                </a:solidFill>
              </a:rPr>
              <a:t>In </a:t>
            </a:r>
            <a:r>
              <a:rPr lang="en-US" altLang="en-US" sz="2000" dirty="0">
                <a:solidFill>
                  <a:srgbClr val="0000FF"/>
                </a:solidFill>
              </a:rPr>
              <a:t>1836, Texas declared itself The Lone Star Republic. </a:t>
            </a:r>
            <a:endParaRPr lang="en-US" altLang="en-US" sz="2000" dirty="0" smtClean="0">
              <a:solidFill>
                <a:srgbClr val="0000FF"/>
              </a:solidFill>
            </a:endParaRPr>
          </a:p>
          <a:p>
            <a:r>
              <a:rPr lang="en-US" altLang="en-US" sz="2000" dirty="0" smtClean="0">
                <a:solidFill>
                  <a:srgbClr val="0000FF"/>
                </a:solidFill>
              </a:rPr>
              <a:t>American connection to the Republic of Texas</a:t>
            </a:r>
          </a:p>
          <a:p>
            <a:r>
              <a:rPr lang="en-US" altLang="en-US" sz="2000" dirty="0" smtClean="0">
                <a:solidFill>
                  <a:srgbClr val="0000FF"/>
                </a:solidFill>
              </a:rPr>
              <a:t>Trade with U.S is huge</a:t>
            </a:r>
            <a:endParaRPr lang="en-US" altLang="en-US" sz="2000" dirty="0">
              <a:solidFill>
                <a:srgbClr val="0000FF"/>
              </a:solidFill>
            </a:endParaRPr>
          </a:p>
          <a:p>
            <a:r>
              <a:rPr lang="en-US" altLang="en-US" sz="2000" dirty="0">
                <a:solidFill>
                  <a:srgbClr val="0000FF"/>
                </a:solidFill>
              </a:rPr>
              <a:t>Sam Houston was elected president.</a:t>
            </a:r>
          </a:p>
          <a:p>
            <a:r>
              <a:rPr lang="en-US" altLang="en-US" sz="2000" dirty="0">
                <a:solidFill>
                  <a:srgbClr val="0000FF"/>
                </a:solidFill>
              </a:rPr>
              <a:t>Some Americans wanted Texas to be part of the U.S.</a:t>
            </a:r>
          </a:p>
          <a:p>
            <a:r>
              <a:rPr lang="en-US" altLang="en-US" sz="2000" dirty="0">
                <a:solidFill>
                  <a:srgbClr val="0000FF"/>
                </a:solidFill>
              </a:rPr>
              <a:t>Some people were afraid of Texas becoming a slave state, others of war with Mexico. </a:t>
            </a:r>
          </a:p>
          <a:p>
            <a:r>
              <a:rPr lang="en-US" altLang="en-US" sz="2000" dirty="0">
                <a:solidFill>
                  <a:srgbClr val="0000FF"/>
                </a:solidFill>
              </a:rPr>
              <a:t>Both would eventually happen</a:t>
            </a:r>
            <a:r>
              <a:rPr lang="en-US" altLang="en-US" sz="2000" dirty="0" smtClean="0">
                <a:solidFill>
                  <a:srgbClr val="0000FF"/>
                </a:solidFill>
              </a:rPr>
              <a:t>.</a:t>
            </a:r>
          </a:p>
          <a:p>
            <a:pPr marL="0" indent="0">
              <a:buNone/>
            </a:pPr>
            <a:r>
              <a:rPr lang="en-US" altLang="en-US" sz="2000" dirty="0" smtClean="0">
                <a:solidFill>
                  <a:srgbClr val="0000FF"/>
                </a:solidFill>
              </a:rPr>
              <a:t> </a:t>
            </a:r>
          </a:p>
          <a:p>
            <a:endParaRPr lang="en-US" altLang="en-US" sz="2400" dirty="0">
              <a:solidFill>
                <a:srgbClr val="0000FF"/>
              </a:solidFill>
            </a:endParaRPr>
          </a:p>
        </p:txBody>
      </p:sp>
      <p:pic>
        <p:nvPicPr>
          <p:cNvPr id="23557" name="Picture 5" descr="republic-texas-fla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304800"/>
            <a:ext cx="3276600" cy="1949450"/>
          </a:xfrm>
        </p:spPr>
      </p:pic>
      <p:pic>
        <p:nvPicPr>
          <p:cNvPr id="23558" name="Picture 6" descr="SamHous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14600"/>
            <a:ext cx="2663825" cy="378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880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amond(in)">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diamond(in)">
                                      <p:cBhvr>
                                        <p:cTn id="12" dur="20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diamond(in)">
                                      <p:cBhvr>
                                        <p:cTn id="17" dur="20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diamond(in)">
                                      <p:cBhvr>
                                        <p:cTn id="22" dur="20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diamond(in)">
                                      <p:cBhvr>
                                        <p:cTn id="27" dur="2000"/>
                                        <p:tgtEl>
                                          <p:spTgt spid="235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diamond(in)">
                                      <p:cBhvr>
                                        <p:cTn id="32" dur="2000"/>
                                        <p:tgtEl>
                                          <p:spTgt spid="235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Effect transition="in" filter="diamond(in)">
                                      <p:cBhvr>
                                        <p:cTn id="37" dur="2000"/>
                                        <p:tgtEl>
                                          <p:spTgt spid="235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3555">
                                            <p:txEl>
                                              <p:pRg st="6" end="6"/>
                                            </p:txEl>
                                          </p:spTgt>
                                        </p:tgtEl>
                                        <p:attrNameLst>
                                          <p:attrName>style.visibility</p:attrName>
                                        </p:attrNameLst>
                                      </p:cBhvr>
                                      <p:to>
                                        <p:strVal val="visible"/>
                                      </p:to>
                                    </p:set>
                                    <p:animEffect transition="in" filter="diamond(in)">
                                      <p:cBhvr>
                                        <p:cTn id="42" dur="2000"/>
                                        <p:tgtEl>
                                          <p:spTgt spid="2355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3555">
                                            <p:txEl>
                                              <p:pRg st="7" end="7"/>
                                            </p:txEl>
                                          </p:spTgt>
                                        </p:tgtEl>
                                        <p:attrNameLst>
                                          <p:attrName>style.visibility</p:attrName>
                                        </p:attrNameLst>
                                      </p:cBhvr>
                                      <p:to>
                                        <p:strVal val="visible"/>
                                      </p:to>
                                    </p:set>
                                    <p:animEffect transition="in" filter="diamond(in)">
                                      <p:cBhvr>
                                        <p:cTn id="47" dur="2000"/>
                                        <p:tgtEl>
                                          <p:spTgt spid="2355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3555">
                                            <p:txEl>
                                              <p:pRg st="8" end="8"/>
                                            </p:txEl>
                                          </p:spTgt>
                                        </p:tgtEl>
                                        <p:attrNameLst>
                                          <p:attrName>style.visibility</p:attrName>
                                        </p:attrNameLst>
                                      </p:cBhvr>
                                      <p:to>
                                        <p:strVal val="visible"/>
                                      </p:to>
                                    </p:set>
                                    <p:animEffect transition="in" filter="diamond(in)">
                                      <p:cBhvr>
                                        <p:cTn id="52" dur="2000"/>
                                        <p:tgtEl>
                                          <p:spTgt spid="2355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nodeType="clickEffect">
                                  <p:stCondLst>
                                    <p:cond delay="0"/>
                                  </p:stCondLst>
                                  <p:childTnLst>
                                    <p:set>
                                      <p:cBhvr>
                                        <p:cTn id="56" dur="1" fill="hold">
                                          <p:stCondLst>
                                            <p:cond delay="0"/>
                                          </p:stCondLst>
                                        </p:cTn>
                                        <p:tgtEl>
                                          <p:spTgt spid="23557"/>
                                        </p:tgtEl>
                                        <p:attrNameLst>
                                          <p:attrName>style.visibility</p:attrName>
                                        </p:attrNameLst>
                                      </p:cBhvr>
                                      <p:to>
                                        <p:strVal val="visible"/>
                                      </p:to>
                                    </p:set>
                                    <p:animEffect transition="in" filter="diamond(in)">
                                      <p:cBhvr>
                                        <p:cTn id="57" dur="2000"/>
                                        <p:tgtEl>
                                          <p:spTgt spid="235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3558"/>
                                        </p:tgtEl>
                                        <p:attrNameLst>
                                          <p:attrName>style.visibility</p:attrName>
                                        </p:attrNameLst>
                                      </p:cBhvr>
                                      <p:to>
                                        <p:strVal val="visible"/>
                                      </p:to>
                                    </p:set>
                                    <p:animEffect transition="in" filter="dissolve">
                                      <p:cBhvr>
                                        <p:cTn id="6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84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Plains Indians</a:t>
            </a:r>
            <a:endParaRPr lang="en-US" dirty="0"/>
          </a:p>
        </p:txBody>
      </p:sp>
      <p:sp>
        <p:nvSpPr>
          <p:cNvPr id="3" name="Content Placeholder 2"/>
          <p:cNvSpPr>
            <a:spLocks noGrp="1"/>
          </p:cNvSpPr>
          <p:nvPr>
            <p:ph idx="1"/>
          </p:nvPr>
        </p:nvSpPr>
        <p:spPr>
          <a:xfrm>
            <a:off x="76200" y="1066800"/>
            <a:ext cx="8188036" cy="5444601"/>
          </a:xfrm>
        </p:spPr>
        <p:txBody>
          <a:bodyPr>
            <a:normAutofit lnSpcReduction="10000"/>
          </a:bodyPr>
          <a:lstStyle/>
          <a:p>
            <a:r>
              <a:rPr lang="en-US" dirty="0" smtClean="0"/>
              <a:t>Were nomadic- migrated from place to place instead of settling in one</a:t>
            </a:r>
          </a:p>
          <a:p>
            <a:r>
              <a:rPr lang="en-US" dirty="0" smtClean="0"/>
              <a:t>Immensely impacted by Europeans- Horse</a:t>
            </a:r>
          </a:p>
          <a:p>
            <a:r>
              <a:rPr lang="en-US" dirty="0" smtClean="0"/>
              <a:t>Horses-increased nomadism of Plains Indians, increased buffalo hunting, increased violence among Indians.</a:t>
            </a:r>
          </a:p>
          <a:p>
            <a:r>
              <a:rPr lang="en-US" dirty="0" smtClean="0"/>
              <a:t>Disease-More European</a:t>
            </a:r>
          </a:p>
          <a:p>
            <a:pPr marL="0" indent="0">
              <a:buNone/>
            </a:pPr>
            <a:r>
              <a:rPr lang="en-US" dirty="0" smtClean="0"/>
              <a:t>traders=more European </a:t>
            </a:r>
          </a:p>
          <a:p>
            <a:pPr marL="0" indent="0">
              <a:buNone/>
            </a:pPr>
            <a:r>
              <a:rPr lang="en-US" dirty="0"/>
              <a:t>d</a:t>
            </a:r>
            <a:r>
              <a:rPr lang="en-US" dirty="0" smtClean="0"/>
              <a:t>iseases </a:t>
            </a:r>
          </a:p>
          <a:p>
            <a:pPr marL="0" indent="0">
              <a:buNone/>
            </a:pPr>
            <a:r>
              <a:rPr lang="en-US" dirty="0" smtClean="0"/>
              <a:t> </a:t>
            </a:r>
            <a:endParaRPr lang="en-US" dirty="0"/>
          </a:p>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791" y="3581399"/>
            <a:ext cx="4608991" cy="293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833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Hispanic North America</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Spanish had many colonies in the Southwest</a:t>
            </a:r>
          </a:p>
          <a:p>
            <a:pPr lvl="1"/>
            <a:r>
              <a:rPr lang="en-US" dirty="0" smtClean="0"/>
              <a:t>Heart of North American empire was in Mexico</a:t>
            </a:r>
          </a:p>
          <a:p>
            <a:pPr lvl="1"/>
            <a:r>
              <a:rPr lang="en-US" dirty="0" smtClean="0"/>
              <a:t>Established </a:t>
            </a:r>
            <a:r>
              <a:rPr lang="en-US" b="1" dirty="0" err="1" smtClean="0"/>
              <a:t>presidos</a:t>
            </a:r>
            <a:r>
              <a:rPr lang="en-US" b="1" dirty="0" smtClean="0"/>
              <a:t> </a:t>
            </a:r>
            <a:r>
              <a:rPr lang="en-US" dirty="0" smtClean="0"/>
              <a:t>(forts)</a:t>
            </a:r>
            <a:r>
              <a:rPr lang="en-US" b="1" dirty="0" smtClean="0"/>
              <a:t> </a:t>
            </a:r>
            <a:r>
              <a:rPr lang="en-US" dirty="0" smtClean="0"/>
              <a:t>along the coast of CA</a:t>
            </a:r>
          </a:p>
          <a:p>
            <a:pPr lvl="1"/>
            <a:r>
              <a:rPr lang="en-US" dirty="0" smtClean="0"/>
              <a:t>Had towns in present day NM and TX</a:t>
            </a:r>
          </a:p>
          <a:p>
            <a:pPr lvl="1"/>
            <a:r>
              <a:rPr lang="en-US" dirty="0" smtClean="0">
                <a:hlinkClick r:id="rId2"/>
              </a:rPr>
              <a:t>http://www.censusscope.org/us/map_hispanicpop.gif</a:t>
            </a:r>
            <a:endParaRPr lang="en-US" dirty="0" smtClean="0"/>
          </a:p>
          <a:p>
            <a:pPr marL="914400" lvl="2"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838078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79463" y="590550"/>
            <a:ext cx="3657600" cy="3524250"/>
          </a:xfrm>
        </p:spPr>
        <p:txBody>
          <a:bodyPr/>
          <a:lstStyle/>
          <a:p>
            <a:pPr eaLnBrk="1" hangingPunct="1"/>
            <a:r>
              <a:rPr lang="en-US" altLang="en-US" smtClean="0">
                <a:ea typeface="ＭＳ Ｐゴシック" pitchFamily="1" charset="-128"/>
              </a:rPr>
              <a:t>1800’s-1820  </a:t>
            </a:r>
            <a:br>
              <a:rPr lang="en-US" altLang="en-US" smtClean="0">
                <a:ea typeface="ＭＳ Ｐゴシック" pitchFamily="1" charset="-128"/>
              </a:rPr>
            </a:br>
            <a:r>
              <a:rPr lang="en-US" altLang="en-US" smtClean="0">
                <a:ea typeface="ＭＳ Ｐゴシック" pitchFamily="1" charset="-128"/>
              </a:rPr>
              <a:t>Mexican Independence </a:t>
            </a:r>
            <a:br>
              <a:rPr lang="en-US" altLang="en-US" smtClean="0">
                <a:ea typeface="ＭＳ Ｐゴシック" pitchFamily="1" charset="-128"/>
              </a:rPr>
            </a:br>
            <a:endParaRPr lang="en-US" altLang="en-US" smtClean="0">
              <a:ea typeface="ＭＳ Ｐゴシック" pitchFamily="1" charset="-128"/>
            </a:endParaRPr>
          </a:p>
        </p:txBody>
      </p:sp>
      <p:pic>
        <p:nvPicPr>
          <p:cNvPr id="18435" name="Content Placeholder 7" descr="fatherhidalg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92650" y="1758950"/>
            <a:ext cx="3657600" cy="3270250"/>
          </a:xfrm>
        </p:spPr>
      </p:pic>
    </p:spTree>
    <p:extLst>
      <p:ext uri="{BB962C8B-B14F-4D97-AF65-F5344CB8AC3E}">
        <p14:creationId xmlns:p14="http://schemas.microsoft.com/office/powerpoint/2010/main" val="236713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smtClean="0">
                <a:ea typeface="ＭＳ Ｐゴシック" pitchFamily="1" charset="-128"/>
              </a:rPr>
              <a:t>Reasons for Independence</a:t>
            </a:r>
          </a:p>
        </p:txBody>
      </p:sp>
      <p:sp>
        <p:nvSpPr>
          <p:cNvPr id="19459" name="Content Placeholder 4"/>
          <p:cNvSpPr>
            <a:spLocks noGrp="1"/>
          </p:cNvSpPr>
          <p:nvPr>
            <p:ph sz="half" idx="1"/>
          </p:nvPr>
        </p:nvSpPr>
        <p:spPr>
          <a:xfrm>
            <a:off x="779463" y="1828800"/>
            <a:ext cx="3657600" cy="4219575"/>
          </a:xfrm>
        </p:spPr>
        <p:txBody>
          <a:bodyPr/>
          <a:lstStyle/>
          <a:p>
            <a:pPr eaLnBrk="1" hangingPunct="1"/>
            <a:r>
              <a:rPr lang="en-US" altLang="en-US" dirty="0" smtClean="0">
                <a:ea typeface="ＭＳ Ｐゴシック" pitchFamily="1" charset="-128"/>
              </a:rPr>
              <a:t>The Colonial legacy also allowed the Church to be owners of between 25% and 50% of the land and controlled most schools, hospitals, and charitable institutions. </a:t>
            </a:r>
          </a:p>
          <a:p>
            <a:pPr eaLnBrk="1" hangingPunct="1"/>
            <a:r>
              <a:rPr lang="en-US" altLang="en-US" dirty="0" smtClean="0">
                <a:ea typeface="ＭＳ Ｐゴシック" pitchFamily="1" charset="-128"/>
              </a:rPr>
              <a:t>They also enjoyed “</a:t>
            </a:r>
            <a:r>
              <a:rPr lang="en-US" altLang="en-US" dirty="0" err="1" smtClean="0">
                <a:ea typeface="ＭＳ Ｐゴシック" pitchFamily="1" charset="-128"/>
              </a:rPr>
              <a:t>f</a:t>
            </a:r>
            <a:r>
              <a:rPr lang="en-US" altLang="en-US" i="1" dirty="0" err="1" smtClean="0">
                <a:ea typeface="ＭＳ Ｐゴシック" pitchFamily="1" charset="-128"/>
              </a:rPr>
              <a:t>ueros</a:t>
            </a:r>
            <a:r>
              <a:rPr lang="en-US" altLang="en-US" dirty="0" smtClean="0">
                <a:ea typeface="ＭＳ Ｐゴシック" pitchFamily="1" charset="-128"/>
              </a:rPr>
              <a:t>” which are special privileges which included the right to not be tried in civil courts (Acuna 2007:36). </a:t>
            </a:r>
          </a:p>
        </p:txBody>
      </p:sp>
      <p:sp>
        <p:nvSpPr>
          <p:cNvPr id="19460" name="Content Placeholder 5"/>
          <p:cNvSpPr>
            <a:spLocks noGrp="1"/>
          </p:cNvSpPr>
          <p:nvPr>
            <p:ph sz="half" idx="2"/>
          </p:nvPr>
        </p:nvSpPr>
        <p:spPr>
          <a:xfrm>
            <a:off x="4437063" y="1828800"/>
            <a:ext cx="3908425" cy="4219575"/>
          </a:xfrm>
        </p:spPr>
        <p:txBody>
          <a:bodyPr/>
          <a:lstStyle/>
          <a:p>
            <a:pPr eaLnBrk="1" hangingPunct="1"/>
            <a:r>
              <a:rPr lang="en-US" altLang="en-US" sz="2400" dirty="0" smtClean="0">
                <a:ea typeface="ＭＳ Ｐゴシック" pitchFamily="1" charset="-128"/>
              </a:rPr>
              <a:t>Population of Mexico in 1810-   Indians(3,676,281) 60% </a:t>
            </a:r>
            <a:r>
              <a:rPr lang="en-US" altLang="en-US" sz="2400" dirty="0" err="1" smtClean="0">
                <a:ea typeface="ＭＳ Ｐゴシック" pitchFamily="1" charset="-128"/>
              </a:rPr>
              <a:t>Criollos</a:t>
            </a:r>
            <a:r>
              <a:rPr lang="en-US" altLang="en-US" sz="2400" dirty="0" smtClean="0">
                <a:ea typeface="ＭＳ Ｐゴシック" pitchFamily="1" charset="-128"/>
              </a:rPr>
              <a:t>(1,092,397) 18% Mestizos(704,245) 11% </a:t>
            </a:r>
            <a:r>
              <a:rPr lang="en-US" altLang="en-US" sz="2400" dirty="0" err="1" smtClean="0">
                <a:ea typeface="ＭＳ Ｐゴシック" pitchFamily="1" charset="-128"/>
              </a:rPr>
              <a:t>Mulatoes</a:t>
            </a:r>
            <a:r>
              <a:rPr lang="en-US" altLang="en-US" sz="2400" dirty="0" smtClean="0">
                <a:ea typeface="ＭＳ Ｐゴシック" pitchFamily="1" charset="-128"/>
              </a:rPr>
              <a:t>(624,461) 10% </a:t>
            </a:r>
            <a:r>
              <a:rPr lang="en-US" altLang="en-US" sz="2400" dirty="0" err="1" smtClean="0">
                <a:ea typeface="ＭＳ Ｐゴシック" pitchFamily="1" charset="-128"/>
              </a:rPr>
              <a:t>Peninsulares</a:t>
            </a:r>
            <a:r>
              <a:rPr lang="en-US" altLang="en-US" sz="2400" dirty="0" smtClean="0">
                <a:ea typeface="ＭＳ Ｐゴシック" pitchFamily="1" charset="-128"/>
              </a:rPr>
              <a:t>(15,000) .3  Blacks(10,000) .2%</a:t>
            </a:r>
          </a:p>
          <a:p>
            <a:pPr eaLnBrk="1" hangingPunct="1"/>
            <a:endParaRPr lang="en-US" altLang="en-US" dirty="0" smtClean="0">
              <a:ea typeface="ＭＳ Ｐゴシック" pitchFamily="1" charset="-128"/>
            </a:endParaRPr>
          </a:p>
        </p:txBody>
      </p:sp>
    </p:spTree>
    <p:extLst>
      <p:ext uri="{BB962C8B-B14F-4D97-AF65-F5344CB8AC3E}">
        <p14:creationId xmlns:p14="http://schemas.microsoft.com/office/powerpoint/2010/main" val="55604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2"/>
          <p:cNvSpPr>
            <a:spLocks noGrp="1"/>
          </p:cNvSpPr>
          <p:nvPr>
            <p:ph type="title"/>
          </p:nvPr>
        </p:nvSpPr>
        <p:spPr>
          <a:xfrm>
            <a:off x="762000" y="152400"/>
            <a:ext cx="7600950" cy="663575"/>
          </a:xfrm>
        </p:spPr>
        <p:txBody>
          <a:bodyPr/>
          <a:lstStyle/>
          <a:p>
            <a:pPr eaLnBrk="1" hangingPunct="1"/>
            <a:r>
              <a:rPr lang="en-US" altLang="en-US" dirty="0" smtClean="0">
                <a:ea typeface="ＭＳ Ｐゴシック" pitchFamily="1" charset="-128"/>
              </a:rPr>
              <a:t>Beginning of the Revolution</a:t>
            </a:r>
          </a:p>
        </p:txBody>
      </p:sp>
      <p:sp>
        <p:nvSpPr>
          <p:cNvPr id="20483" name="Content Placeholder 13"/>
          <p:cNvSpPr>
            <a:spLocks noGrp="1"/>
          </p:cNvSpPr>
          <p:nvPr>
            <p:ph idx="1"/>
          </p:nvPr>
        </p:nvSpPr>
        <p:spPr>
          <a:xfrm>
            <a:off x="381000" y="838200"/>
            <a:ext cx="7981951" cy="5199063"/>
          </a:xfrm>
        </p:spPr>
        <p:txBody>
          <a:bodyPr/>
          <a:lstStyle/>
          <a:p>
            <a:pPr eaLnBrk="1" hangingPunct="1"/>
            <a:r>
              <a:rPr lang="en-US" altLang="en-US" dirty="0" smtClean="0">
                <a:ea typeface="ＭＳ Ｐゴシック" pitchFamily="1" charset="-128"/>
              </a:rPr>
              <a:t>In 1808, French Napoleon captured the Spanish monarchs and took over Spain. </a:t>
            </a:r>
          </a:p>
          <a:p>
            <a:pPr eaLnBrk="1" hangingPunct="1"/>
            <a:r>
              <a:rPr lang="en-US" altLang="en-US" dirty="0" smtClean="0">
                <a:ea typeface="ＭＳ Ｐゴシック" pitchFamily="1" charset="-128"/>
              </a:rPr>
              <a:t>Mexican Viceroy, Jose de </a:t>
            </a:r>
            <a:r>
              <a:rPr lang="en-US" altLang="en-US" dirty="0" err="1" smtClean="0">
                <a:ea typeface="ＭＳ Ｐゴシック" pitchFamily="1" charset="-128"/>
              </a:rPr>
              <a:t>Iturrigaray</a:t>
            </a:r>
            <a:r>
              <a:rPr lang="en-US" altLang="en-US" dirty="0" smtClean="0">
                <a:ea typeface="ＭＳ Ｐゴシック" pitchFamily="1" charset="-128"/>
              </a:rPr>
              <a:t> promised to keep Mexico under Spain’s rule until the monarchy could be restored.</a:t>
            </a:r>
          </a:p>
          <a:p>
            <a:pPr eaLnBrk="1" hangingPunct="1"/>
            <a:r>
              <a:rPr lang="en-US" altLang="en-US" dirty="0" smtClean="0">
                <a:ea typeface="ＭＳ Ｐゴシック" pitchFamily="1" charset="-128"/>
              </a:rPr>
              <a:t> </a:t>
            </a:r>
            <a:r>
              <a:rPr lang="en-US" altLang="en-US" dirty="0">
                <a:ea typeface="ＭＳ Ｐゴシック" pitchFamily="1" charset="-128"/>
              </a:rPr>
              <a:t>T</a:t>
            </a:r>
            <a:r>
              <a:rPr lang="en-US" altLang="en-US" dirty="0" smtClean="0">
                <a:ea typeface="ＭＳ Ｐゴシック" pitchFamily="1" charset="-128"/>
              </a:rPr>
              <a:t>ension began to grow among</a:t>
            </a:r>
            <a:r>
              <a:rPr lang="en-US" altLang="en-US" i="1" dirty="0" smtClean="0">
                <a:ea typeface="ＭＳ Ｐゴシック" pitchFamily="1" charset="-128"/>
              </a:rPr>
              <a:t> </a:t>
            </a:r>
            <a:r>
              <a:rPr lang="en-US" altLang="en-US" i="1" dirty="0" err="1" smtClean="0">
                <a:ea typeface="ＭＳ Ｐゴシック" pitchFamily="1" charset="-128"/>
              </a:rPr>
              <a:t>criollos</a:t>
            </a:r>
            <a:r>
              <a:rPr lang="en-US" altLang="en-US" dirty="0" smtClean="0">
                <a:ea typeface="ＭＳ Ｐゴシック" pitchFamily="1" charset="-128"/>
              </a:rPr>
              <a:t> who wanted some changes in New Spain like</a:t>
            </a:r>
          </a:p>
          <a:p>
            <a:pPr lvl="1" eaLnBrk="1" hangingPunct="1"/>
            <a:r>
              <a:rPr lang="en-US" altLang="en-US" dirty="0" smtClean="0">
                <a:ea typeface="ＭＳ Ｐゴシック" pitchFamily="1" charset="-128"/>
              </a:rPr>
              <a:t>elimination of the </a:t>
            </a:r>
            <a:r>
              <a:rPr lang="en-US" altLang="en-US" i="1" dirty="0" err="1" smtClean="0">
                <a:ea typeface="ＭＳ Ｐゴシック" pitchFamily="1" charset="-128"/>
              </a:rPr>
              <a:t>fueros</a:t>
            </a:r>
            <a:endParaRPr lang="en-US" altLang="en-US" dirty="0">
              <a:ea typeface="ＭＳ Ｐゴシック" pitchFamily="1" charset="-128"/>
            </a:endParaRPr>
          </a:p>
          <a:p>
            <a:pPr lvl="1" eaLnBrk="1" hangingPunct="1"/>
            <a:r>
              <a:rPr lang="en-US" altLang="en-US" dirty="0" smtClean="0">
                <a:ea typeface="ＭＳ Ｐゴシック" pitchFamily="1" charset="-128"/>
              </a:rPr>
              <a:t>more freedom of trade, and more diversification of the Colonial economy and the lower classes of Indians and peasants who were growing tired of oppression and inequalities.</a:t>
            </a:r>
          </a:p>
          <a:p>
            <a:pPr eaLnBrk="1" hangingPunct="1"/>
            <a:r>
              <a:rPr lang="en-US" altLang="en-US" dirty="0" smtClean="0">
                <a:ea typeface="ＭＳ Ｐゴシック" pitchFamily="1" charset="-128"/>
              </a:rPr>
              <a:t>Military leaders also enjoyed these </a:t>
            </a:r>
            <a:r>
              <a:rPr lang="en-US" altLang="en-US" i="1" dirty="0" err="1" smtClean="0">
                <a:ea typeface="ＭＳ Ｐゴシック" pitchFamily="1" charset="-128"/>
              </a:rPr>
              <a:t>fueros</a:t>
            </a:r>
            <a:r>
              <a:rPr lang="en-US" altLang="en-US" i="1" dirty="0" smtClean="0">
                <a:ea typeface="ＭＳ Ｐゴシック" pitchFamily="1" charset="-128"/>
              </a:rPr>
              <a:t> </a:t>
            </a:r>
            <a:r>
              <a:rPr lang="en-US" altLang="en-US" dirty="0" smtClean="0">
                <a:ea typeface="ＭＳ Ｐゴシック" pitchFamily="1" charset="-128"/>
              </a:rPr>
              <a:t>or special privileges. </a:t>
            </a:r>
          </a:p>
        </p:txBody>
      </p:sp>
    </p:spTree>
    <p:extLst>
      <p:ext uri="{BB962C8B-B14F-4D97-AF65-F5344CB8AC3E}">
        <p14:creationId xmlns:p14="http://schemas.microsoft.com/office/powerpoint/2010/main" val="180503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79463" y="381000"/>
            <a:ext cx="7583487" cy="1219200"/>
          </a:xfrm>
        </p:spPr>
        <p:txBody>
          <a:bodyPr/>
          <a:lstStyle/>
          <a:p>
            <a:pPr eaLnBrk="1" hangingPunct="1"/>
            <a:r>
              <a:rPr lang="en-US" altLang="en-US" smtClean="0">
                <a:ea typeface="ＭＳ Ｐゴシック" pitchFamily="1" charset="-128"/>
              </a:rPr>
              <a:t>Independence or Social Revolution? </a:t>
            </a:r>
          </a:p>
        </p:txBody>
      </p:sp>
      <p:sp>
        <p:nvSpPr>
          <p:cNvPr id="3" name="Content Placeholder 2"/>
          <p:cNvSpPr>
            <a:spLocks noGrp="1"/>
          </p:cNvSpPr>
          <p:nvPr>
            <p:ph sz="half" idx="1"/>
          </p:nvPr>
        </p:nvSpPr>
        <p:spPr>
          <a:xfrm>
            <a:off x="779463" y="1828800"/>
            <a:ext cx="3657600" cy="4219575"/>
          </a:xfrm>
        </p:spPr>
        <p:txBody>
          <a:bodyPr>
            <a:normAutofit fontScale="92500" lnSpcReduction="10000"/>
          </a:bodyPr>
          <a:lstStyle/>
          <a:p>
            <a:pPr eaLnBrk="1" hangingPunct="1"/>
            <a:r>
              <a:rPr lang="en-US" altLang="en-US" sz="1900" dirty="0" smtClean="0">
                <a:ea typeface="ＭＳ Ｐゴシック" pitchFamily="1" charset="-128"/>
              </a:rPr>
              <a:t>-Father Miguel Hidalgo y Costilla  (a priest from Dolores) gave “</a:t>
            </a:r>
            <a:r>
              <a:rPr lang="en-US" altLang="en-US" sz="1900" i="1" dirty="0" smtClean="0">
                <a:ea typeface="ＭＳ Ｐゴシック" pitchFamily="1" charset="-128"/>
              </a:rPr>
              <a:t>El </a:t>
            </a:r>
            <a:r>
              <a:rPr lang="en-US" altLang="en-US" sz="1900" i="1" dirty="0" err="1" smtClean="0">
                <a:ea typeface="ＭＳ Ｐゴシック" pitchFamily="1" charset="-128"/>
              </a:rPr>
              <a:t>Grito</a:t>
            </a:r>
            <a:r>
              <a:rPr lang="en-US" altLang="en-US" sz="1900" dirty="0" smtClean="0">
                <a:ea typeface="ＭＳ Ｐゴシック" pitchFamily="1" charset="-128"/>
              </a:rPr>
              <a:t>” on a Sunday on September 16, 1810 </a:t>
            </a:r>
            <a:endParaRPr lang="en-US" altLang="en-US" sz="1900" dirty="0">
              <a:ea typeface="ＭＳ Ｐゴシック" pitchFamily="1" charset="-128"/>
            </a:endParaRPr>
          </a:p>
          <a:p>
            <a:pPr eaLnBrk="1" hangingPunct="1"/>
            <a:r>
              <a:rPr lang="en-US" altLang="en-US" sz="1900" dirty="0" smtClean="0">
                <a:ea typeface="ＭＳ Ｐゴシック" pitchFamily="1" charset="-128"/>
              </a:rPr>
              <a:t>a call for the oppressed people of Mexico to rise against their Spanish rulers. </a:t>
            </a:r>
          </a:p>
          <a:p>
            <a:pPr eaLnBrk="1" hangingPunct="1"/>
            <a:r>
              <a:rPr lang="en-US" altLang="en-US" sz="1900" dirty="0" smtClean="0">
                <a:ea typeface="ＭＳ Ｐゴシック" pitchFamily="1" charset="-128"/>
              </a:rPr>
              <a:t>In less than two weeks the insurgent leaders had assembled thousands of rebels (between 70,000 and 80,000) and began a march on the industrial and mining center of Guanajuato. </a:t>
            </a:r>
          </a:p>
        </p:txBody>
      </p:sp>
      <p:pic>
        <p:nvPicPr>
          <p:cNvPr id="22532" name="Content Placeholder 4" descr="hidalgo.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828800"/>
            <a:ext cx="3168650" cy="4219575"/>
          </a:xfrm>
        </p:spPr>
      </p:pic>
    </p:spTree>
    <p:extLst>
      <p:ext uri="{BB962C8B-B14F-4D97-AF65-F5344CB8AC3E}">
        <p14:creationId xmlns:p14="http://schemas.microsoft.com/office/powerpoint/2010/main" val="3500111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779463" y="381000"/>
            <a:ext cx="3657600" cy="1044575"/>
          </a:xfrm>
        </p:spPr>
        <p:txBody>
          <a:bodyPr/>
          <a:lstStyle/>
          <a:p>
            <a:pPr eaLnBrk="1" hangingPunct="1"/>
            <a:r>
              <a:rPr lang="en-US" altLang="en-US" smtClean="0">
                <a:ea typeface="ＭＳ Ｐゴシック" pitchFamily="1" charset="-128"/>
              </a:rPr>
              <a:t>Guanajuato- </a:t>
            </a:r>
            <a:br>
              <a:rPr lang="en-US" altLang="en-US" smtClean="0">
                <a:ea typeface="ＭＳ Ｐゴシック" pitchFamily="1" charset="-128"/>
              </a:rPr>
            </a:br>
            <a:r>
              <a:rPr lang="en-US" altLang="en-US" smtClean="0">
                <a:ea typeface="ＭＳ Ｐゴシック" pitchFamily="1" charset="-128"/>
              </a:rPr>
              <a:t>El Bajio</a:t>
            </a:r>
          </a:p>
        </p:txBody>
      </p:sp>
      <p:sp>
        <p:nvSpPr>
          <p:cNvPr id="6" name="Content Placeholder 5"/>
          <p:cNvSpPr>
            <a:spLocks noGrp="1"/>
          </p:cNvSpPr>
          <p:nvPr>
            <p:ph sz="half" idx="1"/>
          </p:nvPr>
        </p:nvSpPr>
        <p:spPr>
          <a:xfrm>
            <a:off x="779463" y="1425575"/>
            <a:ext cx="3657600" cy="4622800"/>
          </a:xfrm>
        </p:spPr>
        <p:txBody>
          <a:bodyPr/>
          <a:lstStyle/>
          <a:p>
            <a:pPr eaLnBrk="1" hangingPunct="1">
              <a:lnSpc>
                <a:spcPct val="90000"/>
              </a:lnSpc>
            </a:pPr>
            <a:r>
              <a:rPr lang="en-US" altLang="en-US" sz="1900" smtClean="0">
                <a:ea typeface="ＭＳ Ｐゴシック" pitchFamily="1" charset="-128"/>
              </a:rPr>
              <a:t>They eventually captured the city and massacred hundreds of Spaniards in the granary and city (</a:t>
            </a:r>
            <a:r>
              <a:rPr lang="en-US" altLang="en-US" sz="1900" i="1" smtClean="0">
                <a:ea typeface="ＭＳ Ｐゴシック" pitchFamily="1" charset="-128"/>
              </a:rPr>
              <a:t>Alhondiga de Granaditas</a:t>
            </a:r>
            <a:r>
              <a:rPr lang="en-US" altLang="en-US" sz="1900" smtClean="0">
                <a:ea typeface="ＭＳ Ｐゴシック" pitchFamily="1" charset="-128"/>
              </a:rPr>
              <a:t>). </a:t>
            </a:r>
          </a:p>
          <a:p>
            <a:pPr eaLnBrk="1" hangingPunct="1">
              <a:lnSpc>
                <a:spcPct val="90000"/>
              </a:lnSpc>
            </a:pPr>
            <a:r>
              <a:rPr lang="en-US" altLang="en-US" sz="1900" smtClean="0">
                <a:ea typeface="ＭＳ Ｐゴシック" pitchFamily="1" charset="-128"/>
              </a:rPr>
              <a:t>A legendary figure, named </a:t>
            </a:r>
            <a:r>
              <a:rPr lang="en-US" altLang="en-US" sz="1900" i="1" smtClean="0">
                <a:ea typeface="ＭＳ Ｐゴシック" pitchFamily="1" charset="-128"/>
              </a:rPr>
              <a:t>el pipila</a:t>
            </a:r>
            <a:r>
              <a:rPr lang="en-US" altLang="en-US" sz="1900" smtClean="0">
                <a:ea typeface="ＭＳ Ｐゴシック" pitchFamily="1" charset="-128"/>
              </a:rPr>
              <a:t>, helped the rebels capture the Spanish stronghold by covering his body with a block and reaching the doors and setting them on fire. </a:t>
            </a:r>
          </a:p>
          <a:p>
            <a:pPr eaLnBrk="1" hangingPunct="1">
              <a:lnSpc>
                <a:spcPct val="90000"/>
              </a:lnSpc>
            </a:pPr>
            <a:r>
              <a:rPr lang="en-US" altLang="en-US" sz="1900" smtClean="0">
                <a:ea typeface="ＭＳ Ｐゴシック" pitchFamily="1" charset="-128"/>
              </a:rPr>
              <a:t>Less than a year after the revolt, he was captured and executed by a firing squad. </a:t>
            </a:r>
          </a:p>
        </p:txBody>
      </p:sp>
      <p:pic>
        <p:nvPicPr>
          <p:cNvPr id="23556" name="Content Placeholder 16" descr="guanajuato.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05350" y="685800"/>
            <a:ext cx="3657600" cy="2743200"/>
          </a:xfrm>
        </p:spPr>
      </p:pic>
      <p:pic>
        <p:nvPicPr>
          <p:cNvPr id="23557" name="Picture 19" descr="pipil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270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641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10.xml><?xml version="1.0" encoding="utf-8"?>
<a:theme xmlns:a="http://schemas.openxmlformats.org/drawingml/2006/main" name="5_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ranes">
  <a:themeElements>
    <a:clrScheme name="Cranes 1">
      <a:dk1>
        <a:srgbClr val="000000"/>
      </a:dk1>
      <a:lt1>
        <a:srgbClr val="FFFFFF"/>
      </a:lt1>
      <a:dk2>
        <a:srgbClr val="343A1B"/>
      </a:dk2>
      <a:lt2>
        <a:srgbClr val="808080"/>
      </a:lt2>
      <a:accent1>
        <a:srgbClr val="C05768"/>
      </a:accent1>
      <a:accent2>
        <a:srgbClr val="F8A772"/>
      </a:accent2>
      <a:accent3>
        <a:srgbClr val="FFFFFF"/>
      </a:accent3>
      <a:accent4>
        <a:srgbClr val="000000"/>
      </a:accent4>
      <a:accent5>
        <a:srgbClr val="DCB4B9"/>
      </a:accent5>
      <a:accent6>
        <a:srgbClr val="E19767"/>
      </a:accent6>
      <a:hlink>
        <a:srgbClr val="3C0000"/>
      </a:hlink>
      <a:folHlink>
        <a:srgbClr val="E9CD84"/>
      </a:folHlink>
    </a:clrScheme>
    <a:fontScheme name="Cran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ranes 1">
        <a:dk1>
          <a:srgbClr val="000000"/>
        </a:dk1>
        <a:lt1>
          <a:srgbClr val="FFFFFF"/>
        </a:lt1>
        <a:dk2>
          <a:srgbClr val="343A1B"/>
        </a:dk2>
        <a:lt2>
          <a:srgbClr val="808080"/>
        </a:lt2>
        <a:accent1>
          <a:srgbClr val="C05768"/>
        </a:accent1>
        <a:accent2>
          <a:srgbClr val="F8A772"/>
        </a:accent2>
        <a:accent3>
          <a:srgbClr val="FFFFFF"/>
        </a:accent3>
        <a:accent4>
          <a:srgbClr val="000000"/>
        </a:accent4>
        <a:accent5>
          <a:srgbClr val="DCB4B9"/>
        </a:accent5>
        <a:accent6>
          <a:srgbClr val="E19767"/>
        </a:accent6>
        <a:hlink>
          <a:srgbClr val="3C0000"/>
        </a:hlink>
        <a:folHlink>
          <a:srgbClr val="E9CD84"/>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416</TotalTime>
  <Words>1332</Words>
  <Application>Microsoft Office PowerPoint</Application>
  <PresentationFormat>On-screen Show (4:3)</PresentationFormat>
  <Paragraphs>132</Paragraphs>
  <Slides>26</Slides>
  <Notes>11</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26</vt:i4>
      </vt:variant>
    </vt:vector>
  </HeadingPairs>
  <TitlesOfParts>
    <vt:vector size="46" baseType="lpstr">
      <vt:lpstr>ＭＳ Ｐゴシック</vt:lpstr>
      <vt:lpstr>Arial</vt:lpstr>
      <vt:lpstr>Arial Black</vt:lpstr>
      <vt:lpstr>Calibri</vt:lpstr>
      <vt:lpstr>Trebuchet MS</vt:lpstr>
      <vt:lpstr>Wingdings</vt:lpstr>
      <vt:lpstr>Wingdings 2</vt:lpstr>
      <vt:lpstr>Essential</vt:lpstr>
      <vt:lpstr>Office Theme</vt:lpstr>
      <vt:lpstr>1_Office Theme</vt:lpstr>
      <vt:lpstr>2_Office Theme</vt:lpstr>
      <vt:lpstr>Revolution</vt:lpstr>
      <vt:lpstr>1_Revolution</vt:lpstr>
      <vt:lpstr>2_Revolution</vt:lpstr>
      <vt:lpstr>3_Revolution</vt:lpstr>
      <vt:lpstr>4_Revolution</vt:lpstr>
      <vt:lpstr>5_Revolution</vt:lpstr>
      <vt:lpstr>6_Revolution</vt:lpstr>
      <vt:lpstr>3_Office Theme</vt:lpstr>
      <vt:lpstr>Cranes</vt:lpstr>
      <vt:lpstr>Mexican Independence/Republic of Texas</vt:lpstr>
      <vt:lpstr>The Great Plains</vt:lpstr>
      <vt:lpstr>Plains Indians</vt:lpstr>
      <vt:lpstr>Hispanic North America</vt:lpstr>
      <vt:lpstr>1800’s-1820   Mexican Independence  </vt:lpstr>
      <vt:lpstr>Reasons for Independence</vt:lpstr>
      <vt:lpstr>Beginning of the Revolution</vt:lpstr>
      <vt:lpstr>Independence or Social Revolution? </vt:lpstr>
      <vt:lpstr>Guanajuato-  El Bajio</vt:lpstr>
      <vt:lpstr>Jose Maria Morelos</vt:lpstr>
      <vt:lpstr>PowerPoint Presentation</vt:lpstr>
      <vt:lpstr>The Movement Continues</vt:lpstr>
      <vt:lpstr>Hispanic North America</vt:lpstr>
      <vt:lpstr>Texas Revolution</vt:lpstr>
      <vt:lpstr>Tejanos</vt:lpstr>
      <vt:lpstr>Moses Austin</vt:lpstr>
      <vt:lpstr>In 1821, Mexico won independence from Spain</vt:lpstr>
      <vt:lpstr>Mexican Independence Changes Texas </vt:lpstr>
      <vt:lpstr>PowerPoint Presentation</vt:lpstr>
      <vt:lpstr>Rising Tensions in Texas</vt:lpstr>
      <vt:lpstr>The Alamo </vt:lpstr>
      <vt:lpstr>The Fight for the Alamo </vt:lpstr>
      <vt:lpstr>Battle at San Jacinto </vt:lpstr>
      <vt:lpstr>General Santa Anna surrenders to General Houston</vt:lpstr>
      <vt:lpstr>Lone Star Republic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Mexican Independence/Republic of Texas</dc:title>
  <dc:creator>Administrator</dc:creator>
  <cp:lastModifiedBy>Lelko, Garrett</cp:lastModifiedBy>
  <cp:revision>10</cp:revision>
  <dcterms:created xsi:type="dcterms:W3CDTF">2014-02-06T18:04:17Z</dcterms:created>
  <dcterms:modified xsi:type="dcterms:W3CDTF">2015-02-19T12:38:19Z</dcterms:modified>
</cp:coreProperties>
</file>