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AA246-98C2-4BB6-B3F8-3234DB918DB1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A3FD0-D109-408B-9E36-B628B891C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7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226CF-7B32-4587-ADC3-2A1B5C562856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AAB61-AF99-4AAE-9734-B58E96CD0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44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Doo </a:t>
            </a:r>
            <a:r>
              <a:rPr lang="en-US" dirty="0" err="1" smtClean="0"/>
              <a:t>chay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AAB61-AF99-4AAE-9734-B58E96CD06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10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Gallon of milk cost</a:t>
            </a:r>
            <a:r>
              <a:rPr lang="en-US" baseline="0" dirty="0" smtClean="0"/>
              <a:t> 1 billion marks\</a:t>
            </a:r>
          </a:p>
          <a:p>
            <a:r>
              <a:rPr lang="en-US" baseline="0" dirty="0" smtClean="0"/>
              <a:t>No more numbers on bills</a:t>
            </a:r>
          </a:p>
          <a:p>
            <a:r>
              <a:rPr lang="en-US" baseline="0" dirty="0" smtClean="0"/>
              <a:t>People decorated their homes with the money because it was cheaper than wallpaper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AAB61-AF99-4AAE-9734-B58E96CD06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79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Original Title was  "Four and a Half Years of Struggle against Lies, Stupidity and Cowardice.“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Aryan race has</a:t>
            </a:r>
            <a:r>
              <a:rPr lang="en-US" baseline="0" dirty="0" smtClean="0"/>
              <a:t> its roots in Hinduism in Northern India-highly unlikely that the Germans had any real ties to the race at all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AAB61-AF99-4AAE-9734-B58E96CD06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24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Hindu sign for peace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AAB61-AF99-4AAE-9734-B58E96CD06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5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Uses these emergency</a:t>
            </a:r>
            <a:r>
              <a:rPr lang="en-US" baseline="0" dirty="0" smtClean="0"/>
              <a:t> powers to make himself the dictator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AAB61-AF99-4AAE-9734-B58E96CD06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65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Because of the easy success</a:t>
            </a:r>
            <a:r>
              <a:rPr lang="en-US" baseline="0" dirty="0" smtClean="0"/>
              <a:t> in the Rhineland Hitler is encouraged in Germany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AAB61-AF99-4AAE-9734-B58E96CD06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26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6BB0B-F5CB-4AB8-96F4-8D81E2F76149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BC107A5-7689-403C-8D7D-35EA788CF96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6BB0B-F5CB-4AB8-96F4-8D81E2F76149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07A5-7689-403C-8D7D-35EA788CF9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6BB0B-F5CB-4AB8-96F4-8D81E2F76149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07A5-7689-403C-8D7D-35EA788CF9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6BB0B-F5CB-4AB8-96F4-8D81E2F76149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07A5-7689-403C-8D7D-35EA788CF9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6BB0B-F5CB-4AB8-96F4-8D81E2F76149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07A5-7689-403C-8D7D-35EA788CF96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6BB0B-F5CB-4AB8-96F4-8D81E2F76149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07A5-7689-403C-8D7D-35EA788CF9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6BB0B-F5CB-4AB8-96F4-8D81E2F76149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07A5-7689-403C-8D7D-35EA788CF9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6BB0B-F5CB-4AB8-96F4-8D81E2F76149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07A5-7689-403C-8D7D-35EA788CF9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6BB0B-F5CB-4AB8-96F4-8D81E2F76149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07A5-7689-403C-8D7D-35EA788CF9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6BB0B-F5CB-4AB8-96F4-8D81E2F76149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07A5-7689-403C-8D7D-35EA788CF96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6BB0B-F5CB-4AB8-96F4-8D81E2F76149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07A5-7689-403C-8D7D-35EA788CF96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706BB0B-F5CB-4AB8-96F4-8D81E2F76149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BC107A5-7689-403C-8D7D-35EA788CF96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28 Section 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Fascist Dictatorships in Italy and Germany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31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for Hitler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648200"/>
            <a:ext cx="8229600" cy="2362200"/>
          </a:xfrm>
        </p:spPr>
        <p:txBody>
          <a:bodyPr/>
          <a:lstStyle/>
          <a:p>
            <a:r>
              <a:rPr lang="en-US" dirty="0" smtClean="0"/>
              <a:t>Hitler promised to restore Germany back to their glory</a:t>
            </a:r>
          </a:p>
          <a:p>
            <a:pPr lvl="1"/>
            <a:r>
              <a:rPr lang="en-US" dirty="0" smtClean="0"/>
              <a:t>Build a “Greater Germany”</a:t>
            </a:r>
          </a:p>
          <a:p>
            <a:r>
              <a:rPr lang="en-US" dirty="0" smtClean="0"/>
              <a:t>Emotional speeches</a:t>
            </a:r>
          </a:p>
          <a:p>
            <a:r>
              <a:rPr lang="en-US" dirty="0" smtClean="0"/>
              <a:t>Restore Germany’s military power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21145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33575"/>
            <a:ext cx="21621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13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4400" y="685800"/>
            <a:ext cx="8229600" cy="1143000"/>
          </a:xfrm>
        </p:spPr>
        <p:txBody>
          <a:bodyPr/>
          <a:lstStyle/>
          <a:p>
            <a:r>
              <a:rPr lang="en-US" dirty="0" smtClean="0"/>
              <a:t>The Nazis in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08501"/>
            <a:ext cx="6248400" cy="4525963"/>
          </a:xfrm>
        </p:spPr>
        <p:txBody>
          <a:bodyPr/>
          <a:lstStyle/>
          <a:p>
            <a:r>
              <a:rPr lang="en-US" dirty="0" smtClean="0"/>
              <a:t>Nazi Party</a:t>
            </a:r>
          </a:p>
          <a:p>
            <a:pPr lvl="1"/>
            <a:r>
              <a:rPr lang="en-US" dirty="0" smtClean="0"/>
              <a:t>Socialist German Worker’s Party</a:t>
            </a:r>
          </a:p>
          <a:p>
            <a:pPr lvl="1"/>
            <a:r>
              <a:rPr lang="en-US" dirty="0" smtClean="0"/>
              <a:t>Extreme nationalists, anti-Semitic, anti-communist</a:t>
            </a:r>
          </a:p>
          <a:p>
            <a:r>
              <a:rPr lang="en-US" dirty="0" smtClean="0"/>
              <a:t>1932 hold the most seats in the Reichstag</a:t>
            </a:r>
          </a:p>
          <a:p>
            <a:pPr lvl="1"/>
            <a:r>
              <a:rPr lang="en-US" dirty="0" smtClean="0"/>
              <a:t>Hitler appointed Chancellor</a:t>
            </a:r>
          </a:p>
          <a:p>
            <a:r>
              <a:rPr lang="en-US" dirty="0" smtClean="0"/>
              <a:t>1933 Reichstag burns down</a:t>
            </a:r>
          </a:p>
          <a:p>
            <a:pPr lvl="1"/>
            <a:r>
              <a:rPr lang="en-US" dirty="0" smtClean="0"/>
              <a:t>Hitler blames it on communist party</a:t>
            </a:r>
          </a:p>
          <a:p>
            <a:r>
              <a:rPr lang="en-US" dirty="0" smtClean="0"/>
              <a:t>Hitler receives emergency powers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362200"/>
            <a:ext cx="2667000" cy="341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43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71600" y="685800"/>
            <a:ext cx="8229600" cy="1143000"/>
          </a:xfrm>
        </p:spPr>
        <p:txBody>
          <a:bodyPr/>
          <a:lstStyle/>
          <a:p>
            <a:r>
              <a:rPr lang="en-US" dirty="0" smtClean="0"/>
              <a:t>The Third Reich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09800"/>
            <a:ext cx="4953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Third German Empire</a:t>
            </a:r>
          </a:p>
          <a:p>
            <a:r>
              <a:rPr lang="en-US" dirty="0" smtClean="0"/>
              <a:t>Police State</a:t>
            </a:r>
          </a:p>
          <a:p>
            <a:pPr lvl="1"/>
            <a:r>
              <a:rPr lang="en-US" dirty="0" smtClean="0"/>
              <a:t>No labor unions, opposition papers</a:t>
            </a:r>
          </a:p>
          <a:p>
            <a:r>
              <a:rPr lang="en-US" dirty="0" smtClean="0"/>
              <a:t>Gestapo</a:t>
            </a:r>
          </a:p>
          <a:p>
            <a:pPr lvl="1"/>
            <a:r>
              <a:rPr lang="en-US" dirty="0" smtClean="0"/>
              <a:t>Secret police force with wide ranging powers</a:t>
            </a:r>
          </a:p>
          <a:p>
            <a:r>
              <a:rPr lang="en-US" dirty="0" smtClean="0"/>
              <a:t>Inferior races suffered persecution</a:t>
            </a:r>
          </a:p>
          <a:p>
            <a:pPr lvl="1"/>
            <a:r>
              <a:rPr lang="en-US" dirty="0" smtClean="0"/>
              <a:t>Led to the development of ghettos and concentration/extermination camps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90800"/>
            <a:ext cx="4267200" cy="287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110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16" y="1676400"/>
            <a:ext cx="3276600" cy="2162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229600" cy="1143000"/>
          </a:xfrm>
        </p:spPr>
        <p:txBody>
          <a:bodyPr/>
          <a:lstStyle/>
          <a:p>
            <a:r>
              <a:rPr lang="en-US" dirty="0" smtClean="0"/>
              <a:t>Hitler’s Endeavors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752600"/>
            <a:ext cx="4724400" cy="45259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200" dirty="0"/>
              <a:t>Hitler</a:t>
            </a:r>
            <a:r>
              <a:rPr lang="en-US" dirty="0" smtClean="0"/>
              <a:t> </a:t>
            </a:r>
            <a:r>
              <a:rPr lang="en-US" sz="3200" dirty="0"/>
              <a:t>began to secretly rebuild Germany’s military</a:t>
            </a:r>
          </a:p>
          <a:p>
            <a:r>
              <a:rPr lang="en-US" dirty="0" smtClean="0"/>
              <a:t>1936 Hitler ordered troops into the Rhineland</a:t>
            </a:r>
          </a:p>
          <a:p>
            <a:r>
              <a:rPr lang="en-US" dirty="0" smtClean="0"/>
              <a:t>France and Great Britain do not react…</a:t>
            </a:r>
          </a:p>
          <a:p>
            <a:r>
              <a:rPr lang="en-US" dirty="0" smtClean="0"/>
              <a:t>Hitler and Mussolini create an alliance</a:t>
            </a:r>
          </a:p>
          <a:p>
            <a:pPr lvl="1"/>
            <a:r>
              <a:rPr lang="en-US" b="1" dirty="0" smtClean="0"/>
              <a:t>Rome-Berlin Axis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380643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05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"/>
            <a:ext cx="8229600" cy="1143000"/>
          </a:xfrm>
        </p:spPr>
        <p:txBody>
          <a:bodyPr/>
          <a:lstStyle/>
          <a:p>
            <a:r>
              <a:rPr lang="en-US" dirty="0" smtClean="0"/>
              <a:t>Exit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525963"/>
          </a:xfrm>
        </p:spPr>
        <p:txBody>
          <a:bodyPr/>
          <a:lstStyle/>
          <a:p>
            <a:r>
              <a:rPr lang="en-US" dirty="0" smtClean="0"/>
              <a:t>Why do you think both Hitler and Mussolini focus on educating the youth?</a:t>
            </a:r>
          </a:p>
          <a:p>
            <a:r>
              <a:rPr lang="en-US" dirty="0" smtClean="0"/>
              <a:t>Do you think the United States changes history that is being taught to students the same way the Hitler and Mussolini tried to?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924844"/>
            <a:ext cx="45434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50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Fascism??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Comes from the Latin word </a:t>
            </a:r>
            <a:r>
              <a:rPr lang="en-US" i="1" dirty="0" smtClean="0"/>
              <a:t>fasces</a:t>
            </a:r>
            <a:endParaRPr lang="en-US" dirty="0" smtClean="0"/>
          </a:p>
          <a:p>
            <a:pPr lvl="1"/>
            <a:r>
              <a:rPr lang="en-US" dirty="0" smtClean="0"/>
              <a:t>A bundle of rods bound together around an axe</a:t>
            </a:r>
          </a:p>
          <a:p>
            <a:r>
              <a:rPr lang="en-US" dirty="0" smtClean="0"/>
              <a:t>Dictatorship and Totalitarianism</a:t>
            </a:r>
          </a:p>
          <a:p>
            <a:pPr lvl="1"/>
            <a:r>
              <a:rPr lang="en-US" dirty="0" smtClean="0"/>
              <a:t>Nationalistic </a:t>
            </a:r>
          </a:p>
          <a:p>
            <a:pPr lvl="1"/>
            <a:r>
              <a:rPr lang="en-US" dirty="0" smtClean="0"/>
              <a:t>Militaristic</a:t>
            </a:r>
          </a:p>
          <a:p>
            <a:pPr lvl="1"/>
            <a:r>
              <a:rPr lang="en-US" dirty="0" smtClean="0"/>
              <a:t>Opposed to communism</a:t>
            </a:r>
          </a:p>
          <a:p>
            <a:r>
              <a:rPr lang="en-US" dirty="0" smtClean="0"/>
              <a:t>Appeals to the upper and middle classes b/c private property and social classes would remain unchanged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494" y="4800600"/>
            <a:ext cx="30861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79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Fascist Dictatorships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Benito Mussolini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Italy</a:t>
            </a:r>
          </a:p>
          <a:p>
            <a:r>
              <a:rPr lang="en-US" dirty="0" smtClean="0"/>
              <a:t>Il Duce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Adolf Hitler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Germany</a:t>
            </a:r>
          </a:p>
          <a:p>
            <a:r>
              <a:rPr lang="en-US" dirty="0" smtClean="0"/>
              <a:t>Führer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76600"/>
            <a:ext cx="2438400" cy="341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76600"/>
            <a:ext cx="30861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40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Rise of Fascism in Italy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WWI Mussolini becomes an extreme nationalist</a:t>
            </a:r>
          </a:p>
          <a:p>
            <a:pPr lvl="1"/>
            <a:r>
              <a:rPr lang="en-US" dirty="0" smtClean="0"/>
              <a:t>Believed democracy was weak and ineffective</a:t>
            </a:r>
          </a:p>
          <a:p>
            <a:r>
              <a:rPr lang="en-US" dirty="0" smtClean="0"/>
              <a:t>Anti-communist solution for people of Italy</a:t>
            </a:r>
          </a:p>
          <a:p>
            <a:r>
              <a:rPr lang="en-US" dirty="0" smtClean="0"/>
              <a:t>Mussolini emphasized the importance of:</a:t>
            </a:r>
          </a:p>
          <a:p>
            <a:pPr lvl="1"/>
            <a:r>
              <a:rPr lang="en-US" dirty="0" smtClean="0"/>
              <a:t>Cooperation between management and workers</a:t>
            </a:r>
          </a:p>
          <a:p>
            <a:pPr lvl="1"/>
            <a:r>
              <a:rPr lang="en-US" dirty="0" smtClean="0"/>
              <a:t>National Pride</a:t>
            </a:r>
          </a:p>
          <a:p>
            <a:pPr lvl="1"/>
            <a:r>
              <a:rPr lang="en-US" dirty="0" smtClean="0"/>
              <a:t>Returning Italy to the glory days of the Roman Empire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77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Mussolini’s Rise to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Black Shirts</a:t>
            </a:r>
            <a:r>
              <a:rPr lang="en-US" dirty="0"/>
              <a:t> </a:t>
            </a:r>
            <a:r>
              <a:rPr lang="en-US" dirty="0" smtClean="0"/>
              <a:t>carry out a violent campaign against opposition</a:t>
            </a:r>
            <a:r>
              <a:rPr lang="en-US" dirty="0"/>
              <a:t> </a:t>
            </a:r>
            <a:r>
              <a:rPr lang="en-US" dirty="0" smtClean="0"/>
              <a:t>by</a:t>
            </a:r>
          </a:p>
          <a:p>
            <a:pPr lvl="1"/>
            <a:r>
              <a:rPr lang="en-US" dirty="0" smtClean="0"/>
              <a:t>Intimidating voters</a:t>
            </a:r>
          </a:p>
          <a:p>
            <a:pPr lvl="1"/>
            <a:r>
              <a:rPr lang="en-US" dirty="0" smtClean="0"/>
              <a:t>Breaking up strikes</a:t>
            </a:r>
          </a:p>
          <a:p>
            <a:pPr lvl="1"/>
            <a:r>
              <a:rPr lang="en-US" dirty="0" smtClean="0"/>
              <a:t>Forcing socialists out of office</a:t>
            </a:r>
          </a:p>
          <a:p>
            <a:r>
              <a:rPr lang="en-US" dirty="0" smtClean="0"/>
              <a:t>Italian King appoints Mussolini premier to help defend Italy against a communist revolution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622800"/>
            <a:ext cx="31242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32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Mussolini in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 dirty="0" smtClean="0"/>
              <a:t>Dictator</a:t>
            </a:r>
          </a:p>
          <a:p>
            <a:r>
              <a:rPr lang="en-US" dirty="0" smtClean="0"/>
              <a:t>Suspends the rights of citizens</a:t>
            </a:r>
          </a:p>
          <a:p>
            <a:pPr lvl="1"/>
            <a:r>
              <a:rPr lang="en-US" dirty="0" smtClean="0"/>
              <a:t>NO free speech, freedom of press, trial by jury</a:t>
            </a:r>
          </a:p>
          <a:p>
            <a:r>
              <a:rPr lang="en-US" dirty="0" smtClean="0"/>
              <a:t>Crushes opposition</a:t>
            </a:r>
          </a:p>
          <a:p>
            <a:pPr lvl="1"/>
            <a:r>
              <a:rPr lang="en-US" dirty="0" smtClean="0"/>
              <a:t>Italians okay with violence b/c of progress</a:t>
            </a:r>
          </a:p>
          <a:p>
            <a:r>
              <a:rPr lang="en-US" dirty="0" smtClean="0"/>
              <a:t>“Sons of the Wolf”</a:t>
            </a:r>
            <a:endParaRPr lang="en-US" dirty="0"/>
          </a:p>
        </p:txBody>
      </p:sp>
      <p:pic>
        <p:nvPicPr>
          <p:cNvPr id="3074" name="Picture 2" descr="http://www.url.it/muvi/dbfoto/grandi/stezzano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57600"/>
            <a:ext cx="409575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93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Germany After WWI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Weimar Republic-attempt at democracy</a:t>
            </a:r>
          </a:p>
          <a:p>
            <a:pPr lvl="1"/>
            <a:r>
              <a:rPr lang="en-US" dirty="0" smtClean="0"/>
              <a:t>Lacked support of German people</a:t>
            </a:r>
          </a:p>
          <a:p>
            <a:r>
              <a:rPr lang="en-US" dirty="0" smtClean="0"/>
              <a:t>Inflation was insane!</a:t>
            </a:r>
          </a:p>
          <a:p>
            <a:pPr lvl="1"/>
            <a:r>
              <a:rPr lang="en-US" dirty="0" smtClean="0"/>
              <a:t>Price for a loaf </a:t>
            </a:r>
            <a:r>
              <a:rPr lang="en-US" smtClean="0"/>
              <a:t>of bread?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http://1.bp.blogspot.com/_YGLQQZTHoU0/SsGAMeRAg6I/AAAAAAAAKM8/5q8waCjTjIs/s400/infl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19400"/>
            <a:ext cx="32099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4343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32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Beer Hall Putsch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4583" y="1600200"/>
            <a:ext cx="4572000" cy="5087143"/>
          </a:xfrm>
        </p:spPr>
        <p:txBody>
          <a:bodyPr>
            <a:normAutofit/>
          </a:bodyPr>
          <a:lstStyle/>
          <a:p>
            <a:r>
              <a:rPr lang="en-US" dirty="0" smtClean="0"/>
              <a:t>Uprising led by Adolf Hitler in 1923</a:t>
            </a:r>
          </a:p>
          <a:p>
            <a:pPr lvl="1"/>
            <a:r>
              <a:rPr lang="en-US" dirty="0" smtClean="0"/>
              <a:t>Trying to seize power in Bavaria</a:t>
            </a:r>
          </a:p>
          <a:p>
            <a:r>
              <a:rPr lang="en-US" dirty="0" smtClean="0"/>
              <a:t>Highlighted the weaknesses of the government</a:t>
            </a:r>
          </a:p>
          <a:p>
            <a:r>
              <a:rPr lang="en-US" dirty="0" smtClean="0"/>
              <a:t>Hitler and the others are put into jail</a:t>
            </a:r>
          </a:p>
          <a:p>
            <a:r>
              <a:rPr lang="en-US" dirty="0" smtClean="0"/>
              <a:t>In jail Hitler writes </a:t>
            </a:r>
            <a:r>
              <a:rPr lang="en-US" i="1" dirty="0" smtClean="0"/>
              <a:t>Mein </a:t>
            </a:r>
            <a:r>
              <a:rPr lang="en-US" i="1" dirty="0" err="1" smtClean="0"/>
              <a:t>Kampf</a:t>
            </a:r>
            <a:r>
              <a:rPr lang="en-US" dirty="0" smtClean="0"/>
              <a:t> (My Struggle)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4232599" cy="30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35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Mein </a:t>
            </a:r>
            <a:r>
              <a:rPr lang="en-US" dirty="0" err="1" smtClean="0"/>
              <a:t>Kampf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5092345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Outlines Hitler’s plan for Germany</a:t>
            </a:r>
          </a:p>
          <a:p>
            <a:r>
              <a:rPr lang="en-US" dirty="0" smtClean="0"/>
              <a:t>Racial purity through extermination of the Jews</a:t>
            </a:r>
          </a:p>
          <a:p>
            <a:r>
              <a:rPr lang="en-US" dirty="0" smtClean="0"/>
              <a:t>Develops the concept of the Aryan Race</a:t>
            </a:r>
          </a:p>
          <a:p>
            <a:pPr lvl="1"/>
            <a:r>
              <a:rPr lang="en-US" dirty="0" smtClean="0"/>
              <a:t>Blonde hair, blue eyes, white</a:t>
            </a:r>
          </a:p>
          <a:p>
            <a:r>
              <a:rPr lang="en-US" dirty="0" smtClean="0"/>
              <a:t>Germany must defeat their old enemy France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939" y="1676400"/>
            <a:ext cx="3622758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11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1013</TotalTime>
  <Words>519</Words>
  <Application>Microsoft Office PowerPoint</Application>
  <PresentationFormat>On-screen Show (4:3)</PresentationFormat>
  <Paragraphs>101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Apothecary</vt:lpstr>
      <vt:lpstr>Fascist Dictatorships in Italy and Germany</vt:lpstr>
      <vt:lpstr>What is Fascism??</vt:lpstr>
      <vt:lpstr>Fascist Dictatorships</vt:lpstr>
      <vt:lpstr>The Rise of Fascism in Italy</vt:lpstr>
      <vt:lpstr>Mussolini’s Rise to Power</vt:lpstr>
      <vt:lpstr>Mussolini in Power</vt:lpstr>
      <vt:lpstr>Germany After WWI</vt:lpstr>
      <vt:lpstr>The Beer Hall Putsch</vt:lpstr>
      <vt:lpstr>Mein Kampf</vt:lpstr>
      <vt:lpstr>Support for Hitler</vt:lpstr>
      <vt:lpstr>The Nazis in Power</vt:lpstr>
      <vt:lpstr>The Third Reich</vt:lpstr>
      <vt:lpstr>Hitler’s Endeavors</vt:lpstr>
      <vt:lpstr>Exit Question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Fascist Dictatorships in Italy and Germany</dc:title>
  <dc:creator>Administrator</dc:creator>
  <cp:lastModifiedBy>Administrator</cp:lastModifiedBy>
  <cp:revision>13</cp:revision>
  <cp:lastPrinted>2014-04-14T20:14:12Z</cp:lastPrinted>
  <dcterms:created xsi:type="dcterms:W3CDTF">2014-04-14T18:37:56Z</dcterms:created>
  <dcterms:modified xsi:type="dcterms:W3CDTF">2014-04-15T11:49:02Z</dcterms:modified>
</cp:coreProperties>
</file>