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57" r:id="rId3"/>
    <p:sldId id="266" r:id="rId4"/>
    <p:sldId id="258" r:id="rId5"/>
    <p:sldId id="259" r:id="rId6"/>
    <p:sldId id="265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A0518-5E3A-4FA2-AC52-854647677586}" type="datetimeFigureOut">
              <a:rPr lang="en-US" smtClean="0"/>
              <a:t>2/12/2015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E10BA-28F2-4086-9730-66A5AC6C49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255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5B82-993E-42DD-811B-6EDF10C8F335}" type="datetimeFigureOut">
              <a:rPr lang="en-US" smtClean="0"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FEE6-0A51-4847-AFCB-38137491AE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5B82-993E-42DD-811B-6EDF10C8F335}" type="datetimeFigureOut">
              <a:rPr lang="en-US" smtClean="0"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FEE6-0A51-4847-AFCB-38137491AE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5B82-993E-42DD-811B-6EDF10C8F335}" type="datetimeFigureOut">
              <a:rPr lang="en-US" smtClean="0"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FEE6-0A51-4847-AFCB-38137491AE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5B82-993E-42DD-811B-6EDF10C8F335}" type="datetimeFigureOut">
              <a:rPr lang="en-US" smtClean="0"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FEE6-0A51-4847-AFCB-38137491AE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5B82-993E-42DD-811B-6EDF10C8F335}" type="datetimeFigureOut">
              <a:rPr lang="en-US" smtClean="0"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FEE6-0A51-4847-AFCB-38137491AE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5B82-993E-42DD-811B-6EDF10C8F335}" type="datetimeFigureOut">
              <a:rPr lang="en-US" smtClean="0"/>
              <a:t>2/12/2015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FEE6-0A51-4847-AFCB-38137491AE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5B82-993E-42DD-811B-6EDF10C8F335}" type="datetimeFigureOut">
              <a:rPr lang="en-US" smtClean="0"/>
              <a:t>2/12/2015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FEE6-0A51-4847-AFCB-38137491AE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5B82-993E-42DD-811B-6EDF10C8F335}" type="datetimeFigureOut">
              <a:rPr lang="en-US" smtClean="0"/>
              <a:t>2/12/2015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FEE6-0A51-4847-AFCB-38137491AE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5B82-993E-42DD-811B-6EDF10C8F335}" type="datetimeFigureOut">
              <a:rPr lang="en-US" smtClean="0"/>
              <a:t>2/12/2015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FEE6-0A51-4847-AFCB-38137491AE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5B82-993E-42DD-811B-6EDF10C8F335}" type="datetimeFigureOut">
              <a:rPr lang="en-US" smtClean="0"/>
              <a:t>2/12/2015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FEE6-0A51-4847-AFCB-38137491AE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5B82-993E-42DD-811B-6EDF10C8F335}" type="datetimeFigureOut">
              <a:rPr lang="en-US" smtClean="0"/>
              <a:t>2/12/2015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FEE6-0A51-4847-AFCB-38137491AE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8E15B82-993E-42DD-811B-6EDF10C8F335}" type="datetimeFigureOut">
              <a:rPr lang="en-US" smtClean="0"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C42FEE6-0A51-4847-AFCB-38137491AE1C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nRIQVNUI4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bs.org/wned/war-of-1812/essays/american-perspectiv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War of 1812</a:t>
            </a:r>
            <a:endParaRPr lang="en-US" sz="4000" dirty="0"/>
          </a:p>
        </p:txBody>
      </p:sp>
      <p:pic>
        <p:nvPicPr>
          <p:cNvPr id="4098" name="Picture 2" descr="https://encrypted-tbn0.gstatic.com/images?q=tbn:ANd9GcQfdt--0x7rfzw17H3NzQ6uWD5gfClZ13mOZ2ud3fWfmJDdYQ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439" y="3872344"/>
            <a:ext cx="4276725" cy="263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11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228600"/>
            <a:ext cx="83058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 smtClean="0"/>
              <a:t>Missouri Compromise</a:t>
            </a:r>
            <a:endParaRPr lang="en-US" sz="2000" b="1" dirty="0"/>
          </a:p>
          <a:p>
            <a:r>
              <a:rPr lang="en-US" sz="2000" b="1" dirty="0" smtClean="0"/>
              <a:t>Congress began debating whether they should allow admission of the state Missouri to the United States. What was the issue?</a:t>
            </a:r>
          </a:p>
          <a:p>
            <a:r>
              <a:rPr lang="en-US" sz="2000" b="1" dirty="0" smtClean="0"/>
              <a:t>Northwest Ordinance of 1787:  No state northwest of Ohio River could be a SLAVE state.</a:t>
            </a:r>
          </a:p>
          <a:p>
            <a:r>
              <a:rPr lang="en-US" sz="2000" b="1" dirty="0" smtClean="0"/>
              <a:t>North objects:  Increase in power to the southern states in the Senate (11 free, 11 slave).</a:t>
            </a:r>
          </a:p>
          <a:p>
            <a:r>
              <a:rPr lang="en-US" sz="2000" b="1" dirty="0" smtClean="0"/>
              <a:t>South:  “If you tell Missouri they cannot be a slave state, they can do it with other states as well.”</a:t>
            </a:r>
          </a:p>
          <a:p>
            <a:pPr marL="0" indent="0">
              <a:buNone/>
            </a:pPr>
            <a:r>
              <a:rPr lang="en-US" sz="2000" b="1" u="sng" smtClean="0"/>
              <a:t>Results of Missouri </a:t>
            </a:r>
            <a:r>
              <a:rPr lang="en-US" sz="2000" b="1" u="sng" dirty="0" smtClean="0"/>
              <a:t>Compromise: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Missouri could be slave state; Maine broke off of Mass. And became free state.  Why did this help balance of power?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When United States expanded westward, territories North of 36 degrees 30’ N latitude in Louisiana Purchase would be closed to slavery.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4058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jackiewhiting.net/AP/Images/Missouri_Compromise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615915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67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304800"/>
            <a:ext cx="8382000" cy="6096000"/>
          </a:xfrm>
        </p:spPr>
        <p:txBody>
          <a:bodyPr>
            <a:normAutofit fontScale="85000" lnSpcReduction="20000"/>
          </a:bodyPr>
          <a:lstStyle/>
          <a:p>
            <a:r>
              <a:rPr lang="en-US" sz="2000" b="1" dirty="0">
                <a:hlinkClick r:id="rId2"/>
              </a:rPr>
              <a:t>https://</a:t>
            </a:r>
            <a:r>
              <a:rPr lang="en-US" sz="2000" b="1" dirty="0" smtClean="0">
                <a:hlinkClick r:id="rId2"/>
              </a:rPr>
              <a:t>www.youtube.com/watch?v=1nRIQVNUI4I</a:t>
            </a:r>
            <a:endParaRPr lang="en-US" sz="2000" b="1" dirty="0"/>
          </a:p>
          <a:p>
            <a:r>
              <a:rPr lang="en-US" sz="2000" b="1" dirty="0" smtClean="0"/>
              <a:t>Napoleonic Wars:  Why does this help the United States?</a:t>
            </a:r>
          </a:p>
          <a:p>
            <a:pPr lvl="1"/>
            <a:r>
              <a:rPr lang="en-US" sz="2000" b="1" dirty="0" smtClean="0"/>
              <a:t>Continental System (1810-1811), and Two Front War</a:t>
            </a:r>
          </a:p>
          <a:p>
            <a:r>
              <a:rPr lang="en-US" sz="2000" b="1" dirty="0" smtClean="0"/>
              <a:t>Battle of Tippecanoe (November, 1811)</a:t>
            </a:r>
          </a:p>
          <a:p>
            <a:r>
              <a:rPr lang="en-US" sz="2000" b="1" dirty="0" smtClean="0"/>
              <a:t>Native Americans increase their attacks against settlers.  Why?</a:t>
            </a:r>
          </a:p>
          <a:p>
            <a:r>
              <a:rPr lang="en-US" sz="2000" b="1" dirty="0" smtClean="0"/>
              <a:t>Most Americans believe they were encouraged and armed by British.</a:t>
            </a:r>
          </a:p>
          <a:p>
            <a:pPr marL="0" indent="0">
              <a:buNone/>
            </a:pPr>
            <a:r>
              <a:rPr lang="en-US" sz="2000" b="1" u="sng" dirty="0" smtClean="0"/>
              <a:t>War Breaks Out</a:t>
            </a:r>
            <a:endParaRPr lang="en-US" sz="2000" b="1" dirty="0" smtClean="0"/>
          </a:p>
          <a:p>
            <a:r>
              <a:rPr lang="en-US" sz="2000" b="1" dirty="0" smtClean="0"/>
              <a:t>Congress in 1812 included many members from South and West (expansion of farmers moving west into Indian lands).  </a:t>
            </a:r>
          </a:p>
          <a:p>
            <a:r>
              <a:rPr lang="en-US" sz="2000" b="1" dirty="0" smtClean="0"/>
              <a:t>John Calhoun + Henry Clay )War Hawks:  Favored war with Britain to push Britain out of North America and to stop attacks.  </a:t>
            </a:r>
          </a:p>
          <a:p>
            <a:pPr marL="0" indent="0">
              <a:buNone/>
            </a:pPr>
            <a:r>
              <a:rPr lang="en-US" sz="2000" b="1" u="sng" dirty="0" smtClean="0"/>
              <a:t>Anger Toward Britain</a:t>
            </a:r>
            <a:endParaRPr lang="en-US" sz="2000" b="1" dirty="0" smtClean="0"/>
          </a:p>
          <a:p>
            <a:r>
              <a:rPr lang="en-US" sz="2000" b="1" dirty="0" smtClean="0"/>
              <a:t>President Madison urged Congress toward war</a:t>
            </a:r>
          </a:p>
          <a:p>
            <a:r>
              <a:rPr lang="en-US" sz="2000" b="1" dirty="0" smtClean="0"/>
              <a:t>Encouraged Indians</a:t>
            </a:r>
          </a:p>
          <a:p>
            <a:r>
              <a:rPr lang="en-US" sz="2000" b="1" u="sng" dirty="0" smtClean="0"/>
              <a:t>Impressment:</a:t>
            </a:r>
            <a:r>
              <a:rPr lang="en-US" sz="2000" b="1" dirty="0" smtClean="0"/>
              <a:t>  Forcing people to military service</a:t>
            </a:r>
          </a:p>
          <a:p>
            <a:pPr lvl="1"/>
            <a:r>
              <a:rPr lang="en-US" sz="2000" b="1" dirty="0" smtClean="0"/>
              <a:t>Seizing American ships</a:t>
            </a:r>
          </a:p>
          <a:p>
            <a:pPr lvl="1"/>
            <a:r>
              <a:rPr lang="en-US" sz="2000" b="1" dirty="0" smtClean="0"/>
              <a:t>Violates </a:t>
            </a:r>
            <a:r>
              <a:rPr lang="en-US" sz="2000" b="1" u="sng" dirty="0" smtClean="0"/>
              <a:t>Free Trade Policy:</a:t>
            </a:r>
            <a:r>
              <a:rPr lang="en-US" sz="2000" b="1" dirty="0" smtClean="0"/>
              <a:t>  </a:t>
            </a:r>
          </a:p>
          <a:p>
            <a:r>
              <a:rPr lang="en-US" sz="2000" b="1" dirty="0" smtClean="0"/>
              <a:t>Congress approves War (War of 1812)</a:t>
            </a:r>
          </a:p>
        </p:txBody>
      </p:sp>
    </p:spTree>
    <p:extLst>
      <p:ext uri="{BB962C8B-B14F-4D97-AF65-F5344CB8AC3E}">
        <p14:creationId xmlns:p14="http://schemas.microsoft.com/office/powerpoint/2010/main" val="20545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pload.wikimedia.org/wikipedia/commons/a/a8/Battle_of_tippecanoe,_battlefield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191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grouseland.files.wordpress.com/2011/07/tippecanoegrangercollection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"/>
            <a:ext cx="44196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70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52400"/>
            <a:ext cx="8686800" cy="6553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 smtClean="0"/>
              <a:t>Why could it have been foolish for the United States to declare war on Britain?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Had a small army and navy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No offers of help from foreign countries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Not only Britain, but Native Americans</a:t>
            </a:r>
          </a:p>
          <a:p>
            <a:r>
              <a:rPr lang="en-US" sz="2000" b="1" dirty="0" smtClean="0"/>
              <a:t>Neither side really gained ground on one another</a:t>
            </a:r>
          </a:p>
          <a:p>
            <a:pPr marL="0" indent="0">
              <a:buNone/>
            </a:pPr>
            <a:r>
              <a:rPr lang="en-US" sz="2000" b="1" u="sng" dirty="0" smtClean="0"/>
              <a:t>Land War (Big Wins and Losses)</a:t>
            </a:r>
            <a:endParaRPr lang="en-US" sz="2000" b="1" dirty="0" smtClean="0"/>
          </a:p>
          <a:p>
            <a:r>
              <a:rPr lang="en-US" sz="2000" b="1" dirty="0" smtClean="0"/>
              <a:t>First invaded British held Canada (Were beaten by British in summer of 1812).</a:t>
            </a:r>
          </a:p>
          <a:p>
            <a:r>
              <a:rPr lang="en-US" sz="2000" b="1" i="1" dirty="0" smtClean="0"/>
              <a:t>Battle of Thames (October, 1813)</a:t>
            </a:r>
            <a:r>
              <a:rPr lang="en-US" sz="2000" b="1" dirty="0" smtClean="0"/>
              <a:t>:  defeated British and NA in Chatham, Canada</a:t>
            </a:r>
          </a:p>
          <a:p>
            <a:r>
              <a:rPr lang="en-US" sz="2000" b="1" dirty="0" smtClean="0"/>
              <a:t>Andrew Jackson:  defeat NA tribe in Horseshoe Bend in Alabama </a:t>
            </a:r>
          </a:p>
          <a:p>
            <a:pPr lvl="1"/>
            <a:r>
              <a:rPr lang="en-US" sz="2000" b="1" dirty="0" smtClean="0"/>
              <a:t>3,000 vs. 1,000 </a:t>
            </a:r>
          </a:p>
          <a:p>
            <a:pPr marL="457200" lvl="1" indent="0">
              <a:buNone/>
            </a:pPr>
            <a:r>
              <a:rPr lang="en-US" sz="2000" b="1" dirty="0" smtClean="0"/>
              <a:t>From Native Americans</a:t>
            </a:r>
          </a:p>
          <a:p>
            <a:pPr lvl="1"/>
            <a:r>
              <a:rPr lang="en-US" sz="2000" b="1" dirty="0" smtClean="0"/>
              <a:t>800 died, </a:t>
            </a:r>
          </a:p>
          <a:p>
            <a:pPr marL="457200" lvl="1" indent="0">
              <a:buNone/>
            </a:pPr>
            <a:r>
              <a:rPr lang="en-US" sz="2000" b="1" dirty="0" smtClean="0"/>
              <a:t>500 women and children imprisoned</a:t>
            </a:r>
          </a:p>
          <a:p>
            <a:pPr lvl="1"/>
            <a:r>
              <a:rPr lang="en-US" sz="2000" b="1" dirty="0" smtClean="0"/>
              <a:t>Treaty of Fort Jackson:  23 million acres of land </a:t>
            </a:r>
          </a:p>
          <a:p>
            <a:pPr marL="457200" lvl="1" indent="0">
              <a:buNone/>
            </a:pPr>
            <a:r>
              <a:rPr lang="en-US" sz="2000" b="1" dirty="0" smtClean="0"/>
              <a:t>(Most of present-day Alabama and S. Georgia)</a:t>
            </a:r>
          </a:p>
          <a:p>
            <a:endParaRPr lang="en-US" sz="2000" b="1" i="1" dirty="0" smtClean="0"/>
          </a:p>
          <a:p>
            <a:pPr marL="0" indent="0">
              <a:buNone/>
            </a:pPr>
            <a:endParaRPr lang="en-US" sz="2000" b="1" dirty="0" smtClean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0041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228600"/>
            <a:ext cx="8610600" cy="6324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u="sng" dirty="0" smtClean="0"/>
              <a:t>Naval War</a:t>
            </a:r>
          </a:p>
          <a:p>
            <a:r>
              <a:rPr lang="en-US" sz="2000" b="1" dirty="0" smtClean="0"/>
              <a:t>Outnumbered American ships 20 to 1</a:t>
            </a:r>
          </a:p>
          <a:p>
            <a:r>
              <a:rPr lang="en-US" sz="2000" b="1" dirty="0" smtClean="0"/>
              <a:t>Early victories and capture 1,000 ships</a:t>
            </a:r>
          </a:p>
          <a:p>
            <a:r>
              <a:rPr lang="en-US" sz="2000" b="1" dirty="0" smtClean="0"/>
              <a:t>Number of defeats weaken US navy</a:t>
            </a:r>
          </a:p>
          <a:p>
            <a:r>
              <a:rPr lang="en-US" sz="2000" b="1" dirty="0" smtClean="0"/>
              <a:t>US win battle to control Lake Erie</a:t>
            </a:r>
          </a:p>
          <a:p>
            <a:r>
              <a:rPr lang="en-US" sz="2000" b="1" dirty="0" smtClean="0"/>
              <a:t>British blockade US coast</a:t>
            </a:r>
          </a:p>
          <a:p>
            <a:r>
              <a:rPr lang="en-US" sz="2000" dirty="0">
                <a:hlinkClick r:id="rId2"/>
              </a:rPr>
              <a:t>http://www.pbs.org/wned/war-of-1812/essays/american-perspective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b="1" u="sng" dirty="0" smtClean="0"/>
              <a:t>Burning of Washington D.C.:</a:t>
            </a:r>
            <a:r>
              <a:rPr lang="en-US" sz="2000" b="1" dirty="0" smtClean="0"/>
              <a:t>  Napoleon exiled</a:t>
            </a:r>
            <a:endParaRPr lang="en-US" sz="2000" b="1" u="sng" dirty="0" smtClean="0"/>
          </a:p>
          <a:p>
            <a:r>
              <a:rPr lang="en-US" sz="2000" b="1" dirty="0" smtClean="0"/>
              <a:t>British land on Chesapeake Bay</a:t>
            </a:r>
          </a:p>
          <a:p>
            <a:r>
              <a:rPr lang="en-US" sz="2000" b="1" dirty="0" smtClean="0"/>
              <a:t>Successful and go after D.C</a:t>
            </a:r>
          </a:p>
          <a:p>
            <a:r>
              <a:rPr lang="en-US" sz="2000" b="1" dirty="0" smtClean="0"/>
              <a:t>President and wife flee</a:t>
            </a:r>
          </a:p>
          <a:p>
            <a:r>
              <a:rPr lang="en-US" sz="2000" b="1" dirty="0" smtClean="0"/>
              <a:t>Set on fire including Capitol and White House</a:t>
            </a:r>
          </a:p>
          <a:p>
            <a:r>
              <a:rPr lang="en-US" sz="2000" b="1" dirty="0" smtClean="0"/>
              <a:t>Went after Baltimore next</a:t>
            </a:r>
          </a:p>
          <a:p>
            <a:r>
              <a:rPr lang="en-US" sz="2000" b="1" dirty="0" smtClean="0"/>
              <a:t>Francis Scott Key:  National Anthem/bombardment on Fort McHenry</a:t>
            </a:r>
          </a:p>
          <a:p>
            <a:r>
              <a:rPr lang="en-US" sz="2000" b="1" dirty="0" smtClean="0"/>
              <a:t>American forces were able to turn back the enemy. (End of War)</a:t>
            </a:r>
          </a:p>
          <a:p>
            <a:pPr marL="0" indent="0">
              <a:buNone/>
            </a:pP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128666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00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52400"/>
            <a:ext cx="8534400" cy="64770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National Treasury Empty, The Capitol laid in ruins, and blockade brought trade to standstill.  </a:t>
            </a:r>
          </a:p>
          <a:p>
            <a:pPr marL="0" indent="0">
              <a:buNone/>
            </a:pPr>
            <a:r>
              <a:rPr lang="en-US" sz="2000" b="1" u="sng" dirty="0" smtClean="0"/>
              <a:t>Hartford Convention:</a:t>
            </a:r>
            <a:r>
              <a:rPr lang="en-US" sz="2000" b="1" dirty="0" smtClean="0"/>
              <a:t>  New England suffers substantial losses in trade.  Call a meeting in Hartford, CT to consider leaving the nation.  All they asked for was more political power.</a:t>
            </a:r>
          </a:p>
          <a:p>
            <a:pPr marL="0" indent="0">
              <a:buNone/>
            </a:pPr>
            <a:r>
              <a:rPr lang="en-US" sz="2000" b="1" u="sng" dirty="0" smtClean="0"/>
              <a:t>Treaty of Ghent:</a:t>
            </a:r>
            <a:r>
              <a:rPr lang="en-US" sz="2000" b="1" dirty="0" smtClean="0"/>
              <a:t>  December 24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, 1814  Met in Belgium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Did not resolve issues that started war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2000" b="1" dirty="0" smtClean="0"/>
              <a:t>Practice of impressment and respect</a:t>
            </a:r>
          </a:p>
          <a:p>
            <a:pPr marL="400050" lvl="1" indent="0">
              <a:buNone/>
            </a:pPr>
            <a:r>
              <a:rPr lang="en-US" sz="2000" b="1" dirty="0" smtClean="0"/>
              <a:t>Of natural rights of United States.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United States and British territory were</a:t>
            </a:r>
          </a:p>
          <a:p>
            <a:pPr marL="0" indent="0">
              <a:buNone/>
            </a:pPr>
            <a:r>
              <a:rPr lang="en-US" sz="2000" b="1" dirty="0" smtClean="0"/>
              <a:t>Restored.  Many in US happy that the war was </a:t>
            </a:r>
          </a:p>
          <a:p>
            <a:pPr marL="0" indent="0">
              <a:buNone/>
            </a:pPr>
            <a:r>
              <a:rPr lang="en-US" sz="2000" b="1" dirty="0" smtClean="0"/>
              <a:t>over.</a:t>
            </a:r>
          </a:p>
          <a:p>
            <a:pPr marL="0" indent="0">
              <a:buNone/>
            </a:pPr>
            <a:endParaRPr lang="en-US" sz="2000" b="1" dirty="0" smtClean="0"/>
          </a:p>
        </p:txBody>
      </p:sp>
      <p:pic>
        <p:nvPicPr>
          <p:cNvPr id="5122" name="Picture 2" descr="http://media.web.britannica.com/eb-media/04/101104-004-27C4E5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164" y="2438400"/>
            <a:ext cx="3886200" cy="264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08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228600"/>
            <a:ext cx="85344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 smtClean="0"/>
              <a:t>Battle of New Orleans:</a:t>
            </a:r>
            <a:r>
              <a:rPr lang="en-US" sz="2000" b="1" dirty="0" smtClean="0"/>
              <a:t>  Slow communication at this time (2 weeks after Treaty was signed this war lasted).  News of treaty did not reach United States until February.</a:t>
            </a:r>
          </a:p>
          <a:p>
            <a:r>
              <a:rPr lang="en-US" sz="2000" b="1" dirty="0" smtClean="0"/>
              <a:t>British force of more than 5,000 men tried to take New Orleans from South.  </a:t>
            </a:r>
          </a:p>
          <a:p>
            <a:r>
              <a:rPr lang="en-US" sz="2000" b="1" dirty="0" smtClean="0"/>
              <a:t>Jackson and 5,000 troops come from Mississippi Valley.</a:t>
            </a:r>
          </a:p>
          <a:p>
            <a:r>
              <a:rPr lang="en-US" sz="2000" b="1" dirty="0" smtClean="0"/>
              <a:t>Toe to toe with America (Well protected and riflemen)</a:t>
            </a:r>
          </a:p>
          <a:p>
            <a:r>
              <a:rPr lang="en-US" sz="2000" b="1" dirty="0" smtClean="0"/>
              <a:t>Ended on positive note, unified country, restores patriotism, and made Andrew Jackson a national hero.  </a:t>
            </a:r>
          </a:p>
          <a:p>
            <a:pPr marL="0" indent="0">
              <a:buNone/>
            </a:pPr>
            <a:endParaRPr lang="en-US" sz="2000" b="1" dirty="0" smtClean="0"/>
          </a:p>
        </p:txBody>
      </p:sp>
      <p:pic>
        <p:nvPicPr>
          <p:cNvPr id="3074" name="Picture 2" descr="https://encrypted-tbn2.gstatic.com/images?q=tbn:ANd9GcQX0bpadHkMcKTvqgdSl1f40W5wcCpMvY2IfLjNSuJKd5E_t1jRv9jI5P1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3124200"/>
            <a:ext cx="463714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15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228600"/>
            <a:ext cx="83058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Election of 1816:  James Monroe wins election (Republican Party) as Federalists start to fade out of existence.</a:t>
            </a:r>
          </a:p>
          <a:p>
            <a:pPr marL="0" indent="0">
              <a:buNone/>
            </a:pPr>
            <a:r>
              <a:rPr lang="en-US" sz="2000" b="1" u="sng" dirty="0" smtClean="0"/>
              <a:t>Panic of 1819:</a:t>
            </a:r>
            <a:r>
              <a:rPr lang="en-US" sz="2000" b="1" dirty="0"/>
              <a:t> </a:t>
            </a:r>
            <a:r>
              <a:rPr lang="en-US" sz="2000" b="1" dirty="0" smtClean="0"/>
              <a:t> First Depression country goes through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First Bank of United States dissolved (1811)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Second Bank of United States established (1816).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2000" b="1" dirty="0" smtClean="0"/>
              <a:t>Gave credit to move westward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1819, London banks demanded money </a:t>
            </a:r>
          </a:p>
          <a:p>
            <a:pPr marL="0" indent="0">
              <a:buNone/>
            </a:pPr>
            <a:r>
              <a:rPr lang="en-US" sz="2000" b="1" dirty="0" smtClean="0"/>
              <a:t>owed to them.</a:t>
            </a:r>
          </a:p>
          <a:p>
            <a:pPr marL="0" indent="0">
              <a:buNone/>
            </a:pPr>
            <a:r>
              <a:rPr lang="en-US" sz="2000" b="1" dirty="0" smtClean="0"/>
              <a:t>4.  United States turned to people who took </a:t>
            </a:r>
          </a:p>
          <a:p>
            <a:pPr marL="0" indent="0">
              <a:buNone/>
            </a:pPr>
            <a:r>
              <a:rPr lang="en-US" sz="2000" b="1" dirty="0" smtClean="0"/>
              <a:t>out loans.</a:t>
            </a:r>
          </a:p>
          <a:p>
            <a:pPr marL="0" indent="0">
              <a:buNone/>
            </a:pPr>
            <a:r>
              <a:rPr lang="en-US" sz="2000" b="1" dirty="0" smtClean="0"/>
              <a:t>5.   If you borrowed too much, you were </a:t>
            </a:r>
          </a:p>
          <a:p>
            <a:pPr marL="0" indent="0">
              <a:buNone/>
            </a:pPr>
            <a:r>
              <a:rPr lang="en-US" sz="2000" b="1" dirty="0" smtClean="0"/>
              <a:t>ruined</a:t>
            </a:r>
            <a:endParaRPr lang="en-US" sz="2000" b="1" dirty="0"/>
          </a:p>
        </p:txBody>
      </p:sp>
      <p:pic>
        <p:nvPicPr>
          <p:cNvPr id="2050" name="Picture 2" descr="http://mrwoodkis.phoenix.wikispaces.net/file/view/us-economy-cartoon.jpg/224698360/392x294/us-economy-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2438400"/>
            <a:ext cx="4026647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05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8904</TotalTime>
  <Words>766</Words>
  <Application>Microsoft Office PowerPoint</Application>
  <PresentationFormat>On-screen Show (4:3)</PresentationFormat>
  <Paragraphs>81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 Narrow</vt:lpstr>
      <vt:lpstr>Calibri</vt:lpstr>
      <vt:lpstr>Horizon</vt:lpstr>
      <vt:lpstr>War of 1812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 of 1812</dc:title>
  <dc:creator>Administrator</dc:creator>
  <cp:lastModifiedBy>Lelko, Garrett</cp:lastModifiedBy>
  <cp:revision>27</cp:revision>
  <cp:lastPrinted>2015-02-03T18:48:53Z</cp:lastPrinted>
  <dcterms:created xsi:type="dcterms:W3CDTF">2014-01-06T17:35:59Z</dcterms:created>
  <dcterms:modified xsi:type="dcterms:W3CDTF">2015-02-12T12:57:08Z</dcterms:modified>
</cp:coreProperties>
</file>