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128537-D994-4782-B279-33CA0E9B0B38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616AF5-9D0A-43A4-AF0E-E77D41DB99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128537-D994-4782-B279-33CA0E9B0B38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616AF5-9D0A-43A4-AF0E-E77D41DB99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128537-D994-4782-B279-33CA0E9B0B38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616AF5-9D0A-43A4-AF0E-E77D41DB99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128537-D994-4782-B279-33CA0E9B0B38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616AF5-9D0A-43A4-AF0E-E77D41DB99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128537-D994-4782-B279-33CA0E9B0B38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616AF5-9D0A-43A4-AF0E-E77D41DB99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128537-D994-4782-B279-33CA0E9B0B38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616AF5-9D0A-43A4-AF0E-E77D41DB99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128537-D994-4782-B279-33CA0E9B0B38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616AF5-9D0A-43A4-AF0E-E77D41DB99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128537-D994-4782-B279-33CA0E9B0B38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616AF5-9D0A-43A4-AF0E-E77D41DB99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128537-D994-4782-B279-33CA0E9B0B38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616AF5-9D0A-43A4-AF0E-E77D41DB99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128537-D994-4782-B279-33CA0E9B0B38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616AF5-9D0A-43A4-AF0E-E77D41DB99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128537-D994-4782-B279-33CA0E9B0B38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616AF5-9D0A-43A4-AF0E-E77D41DB994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8128537-D994-4782-B279-33CA0E9B0B38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8616AF5-9D0A-43A4-AF0E-E77D41DB994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sdebtclock.org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5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Section 1</a:t>
            </a:r>
          </a:p>
          <a:p>
            <a:r>
              <a:rPr lang="en-US" dirty="0" smtClean="0"/>
              <a:t>Introduction to the </a:t>
            </a:r>
          </a:p>
          <a:p>
            <a:r>
              <a:rPr lang="en-US" dirty="0" smtClean="0"/>
              <a:t>Constitutional Convention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57200"/>
            <a:ext cx="5124271" cy="556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75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37048"/>
          </a:xfrm>
        </p:spPr>
        <p:txBody>
          <a:bodyPr/>
          <a:lstStyle/>
          <a:p>
            <a:pPr lvl="1"/>
            <a:r>
              <a:rPr lang="en-US" sz="2600" b="1" dirty="0"/>
              <a:t>If the Articles were so weak in power, where did all the government power reside?</a:t>
            </a:r>
            <a:endParaRPr lang="en-US" sz="2600" dirty="0"/>
          </a:p>
          <a:p>
            <a:pPr lvl="3"/>
            <a:r>
              <a:rPr lang="en-US" sz="2000" dirty="0"/>
              <a:t>STATES!</a:t>
            </a:r>
          </a:p>
          <a:p>
            <a:pPr lvl="4"/>
            <a:r>
              <a:rPr lang="en-US" dirty="0"/>
              <a:t>Far more important in the country's early years were the individual state </a:t>
            </a:r>
            <a:r>
              <a:rPr lang="en-US" sz="2000" b="1" dirty="0"/>
              <a:t>constitutions</a:t>
            </a:r>
            <a:r>
              <a:rPr lang="en-US" dirty="0"/>
              <a:t>- plan of government that describes the different parts of the government and their duties and </a:t>
            </a:r>
            <a:r>
              <a:rPr lang="en-US" dirty="0" smtClean="0"/>
              <a:t>powers</a:t>
            </a:r>
          </a:p>
          <a:p>
            <a:pPr lvl="5"/>
            <a:r>
              <a:rPr lang="en-US" dirty="0" smtClean="0"/>
              <a:t>AKA- </a:t>
            </a:r>
            <a:r>
              <a:rPr lang="en-US" dirty="0"/>
              <a:t>LAW OF THE LAND! Most of these constitutions were established during the Revolution</a:t>
            </a:r>
          </a:p>
          <a:p>
            <a:pPr lvl="4"/>
            <a:r>
              <a:rPr lang="en-US" dirty="0"/>
              <a:t>States acted as experiments for the future creation of our Constitution- Each were set up in own unique way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305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37048"/>
          </a:xfrm>
        </p:spPr>
        <p:txBody>
          <a:bodyPr>
            <a:normAutofit fontScale="92500" lnSpcReduction="20000"/>
          </a:bodyPr>
          <a:lstStyle/>
          <a:p>
            <a:r>
              <a:rPr lang="en-US" sz="2900" dirty="0"/>
              <a:t>A comparison of two different early constitutions…</a:t>
            </a:r>
          </a:p>
          <a:p>
            <a:pPr lvl="2"/>
            <a:r>
              <a:rPr lang="en-US" dirty="0"/>
              <a:t>Pennsylvania-most radical</a:t>
            </a:r>
          </a:p>
          <a:p>
            <a:pPr lvl="4"/>
            <a:r>
              <a:rPr lang="en-US" sz="1900" dirty="0"/>
              <a:t>gave voting rights to all white men 21 years of age or older who paid taxes-radical</a:t>
            </a:r>
          </a:p>
          <a:p>
            <a:pPr lvl="4"/>
            <a:r>
              <a:rPr lang="en-US" sz="1900" dirty="0"/>
              <a:t>Unicameral- one house legislature</a:t>
            </a:r>
          </a:p>
          <a:p>
            <a:pPr lvl="5"/>
            <a:r>
              <a:rPr lang="en-US" sz="1800" dirty="0"/>
              <a:t>Most today are Bicameral</a:t>
            </a:r>
          </a:p>
          <a:p>
            <a:pPr lvl="5"/>
            <a:r>
              <a:rPr lang="en-US" sz="1800" dirty="0"/>
              <a:t>Nebraska today is the only unicameral legislature</a:t>
            </a:r>
          </a:p>
          <a:p>
            <a:pPr lvl="4"/>
            <a:r>
              <a:rPr lang="en-US" sz="1900" dirty="0"/>
              <a:t>Election of legislatures every year- radical</a:t>
            </a:r>
          </a:p>
          <a:p>
            <a:pPr lvl="4"/>
            <a:r>
              <a:rPr lang="en-US" sz="1900" dirty="0"/>
              <a:t>No governor-executive council</a:t>
            </a:r>
          </a:p>
          <a:p>
            <a:pPr lvl="4"/>
            <a:r>
              <a:rPr lang="en-US" sz="1900" dirty="0"/>
              <a:t>MOST democratic-illustrates tyranny</a:t>
            </a:r>
          </a:p>
          <a:p>
            <a:pPr lvl="5"/>
            <a:r>
              <a:rPr lang="en-US" sz="1800" dirty="0"/>
              <a:t>Disfranchised the Quakers</a:t>
            </a:r>
          </a:p>
          <a:p>
            <a:pPr lvl="5"/>
            <a:r>
              <a:rPr lang="en-US" sz="1800" dirty="0"/>
              <a:t>Persecuted objectors to Revolutionary War</a:t>
            </a:r>
          </a:p>
          <a:p>
            <a:pPr lvl="5"/>
            <a:r>
              <a:rPr lang="en-US" sz="1800" dirty="0"/>
              <a:t>To James Madison- dangers of too much democracy</a:t>
            </a:r>
          </a:p>
          <a:p>
            <a:pPr lvl="2"/>
            <a:r>
              <a:rPr lang="en-US" dirty="0"/>
              <a:t>Massachusetts-more conservative (irony)- less democratic</a:t>
            </a:r>
          </a:p>
          <a:p>
            <a:pPr lvl="4"/>
            <a:r>
              <a:rPr lang="en-US" sz="1900" dirty="0"/>
              <a:t>Separation of powers-3 branches divided</a:t>
            </a:r>
          </a:p>
          <a:p>
            <a:pPr lvl="5"/>
            <a:r>
              <a:rPr lang="en-US" sz="1800" dirty="0"/>
              <a:t>Directly elected governor-vetoed acts of legislation</a:t>
            </a:r>
          </a:p>
          <a:p>
            <a:pPr lvl="5"/>
            <a:r>
              <a:rPr lang="en-US" sz="1800" dirty="0"/>
              <a:t>Judges served for life</a:t>
            </a:r>
          </a:p>
          <a:p>
            <a:pPr lvl="5"/>
            <a:r>
              <a:rPr lang="en-US" sz="1800" dirty="0"/>
              <a:t>Vote- had to own property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72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60848"/>
          </a:xfrm>
        </p:spPr>
        <p:txBody>
          <a:bodyPr/>
          <a:lstStyle/>
          <a:p>
            <a:r>
              <a:rPr lang="en-US" sz="3000" b="1" dirty="0"/>
              <a:t>What economic troubles did the Articles of Confederation face?</a:t>
            </a:r>
            <a:endParaRPr lang="en-US" sz="3000" dirty="0"/>
          </a:p>
          <a:p>
            <a:pPr lvl="3"/>
            <a:r>
              <a:rPr lang="en-US" sz="2000" dirty="0"/>
              <a:t>By 1786, three years after the American Revolution, the nation still had a </a:t>
            </a:r>
            <a:r>
              <a:rPr lang="en-US" sz="2000" dirty="0">
                <a:hlinkClick r:id="rId2"/>
              </a:rPr>
              <a:t>debt </a:t>
            </a:r>
            <a:r>
              <a:rPr lang="en-US" sz="2000" dirty="0"/>
              <a:t>of about $50 million, an unthinkably large sum at that time</a:t>
            </a:r>
          </a:p>
          <a:p>
            <a:pPr lvl="3"/>
            <a:r>
              <a:rPr lang="en-US" sz="2000" dirty="0"/>
              <a:t>Public and private debt was such a problem that some state governments, lacking gold or silver, printed cheap paper money to help their citizens pay off their loans.</a:t>
            </a:r>
          </a:p>
          <a:p>
            <a:pPr lvl="4"/>
            <a:r>
              <a:rPr lang="en-US" dirty="0"/>
              <a:t>Desperate for money, states with good seaports put heavy taxes on goods destined for neighboring states, stirring up hostilities and upsetting interstate commerce</a:t>
            </a:r>
          </a:p>
          <a:p>
            <a:pPr lvl="4"/>
            <a:r>
              <a:rPr lang="en-US" dirty="0"/>
              <a:t>Wealthy citizens concerned there was too much democracy</a:t>
            </a:r>
          </a:p>
          <a:p>
            <a:pPr lvl="5"/>
            <a:r>
              <a:rPr lang="en-US" sz="1800" dirty="0"/>
              <a:t>Taxing away property!!!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854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60848"/>
          </a:xfrm>
        </p:spPr>
        <p:txBody>
          <a:bodyPr>
            <a:normAutofit fontScale="85000" lnSpcReduction="10000"/>
          </a:bodyPr>
          <a:lstStyle/>
          <a:p>
            <a:pPr lvl="3"/>
            <a:r>
              <a:rPr lang="en-US" sz="2000" dirty="0"/>
              <a:t>Nationalists- people who favor a stronger national government- push for reform</a:t>
            </a:r>
          </a:p>
          <a:p>
            <a:pPr lvl="4"/>
            <a:r>
              <a:rPr lang="en-US" dirty="0"/>
              <a:t>George Washington, James Madison, and Alexander Hamilton.</a:t>
            </a:r>
          </a:p>
          <a:p>
            <a:pPr lvl="4"/>
            <a:r>
              <a:rPr lang="en-US" dirty="0"/>
              <a:t>Nationalists saw this period, from 1781 to 1787, as a dangerous time of indecision about how to govern the new nation.</a:t>
            </a:r>
          </a:p>
          <a:p>
            <a:pPr lvl="4"/>
            <a:r>
              <a:rPr lang="en-US" dirty="0"/>
              <a:t>Articles are too WEAK- dangerous</a:t>
            </a:r>
          </a:p>
          <a:p>
            <a:pPr lvl="3"/>
            <a:r>
              <a:rPr lang="en-US" sz="2000" dirty="0"/>
              <a:t>Most Americans did not agree with this view</a:t>
            </a:r>
          </a:p>
          <a:p>
            <a:pPr lvl="4"/>
            <a:r>
              <a:rPr lang="en-US" dirty="0"/>
              <a:t>State constitutions were doing fine</a:t>
            </a:r>
          </a:p>
          <a:p>
            <a:pPr lvl="4"/>
            <a:r>
              <a:rPr lang="en-US" dirty="0"/>
              <a:t>better to have mistakes under a government of the people than to have order under the rule of tyrant</a:t>
            </a:r>
          </a:p>
          <a:p>
            <a:pPr lvl="4"/>
            <a:r>
              <a:rPr lang="en-US" dirty="0"/>
              <a:t>Articles had won independence from Britain</a:t>
            </a:r>
          </a:p>
          <a:p>
            <a:pPr lvl="3"/>
            <a:r>
              <a:rPr lang="en-US" sz="2000" dirty="0"/>
              <a:t>ALL were well educated-studied history and ideas of </a:t>
            </a:r>
            <a:r>
              <a:rPr lang="en-US" sz="2000" dirty="0" smtClean="0"/>
              <a:t>Enlightenment</a:t>
            </a:r>
            <a:endParaRPr lang="en-US" sz="2000" dirty="0"/>
          </a:p>
          <a:p>
            <a:pPr lvl="4"/>
            <a:r>
              <a:rPr lang="en-US" dirty="0"/>
              <a:t>Reflected on the downfall of Rome-REPUBLIC</a:t>
            </a:r>
          </a:p>
          <a:p>
            <a:pPr lvl="4"/>
            <a:r>
              <a:rPr lang="en-US" dirty="0"/>
              <a:t>MODEL for the world-all eyes on the American experiment</a:t>
            </a:r>
          </a:p>
          <a:p>
            <a:pPr lvl="3"/>
            <a:r>
              <a:rPr lang="en-US" sz="2000" dirty="0"/>
              <a:t>In 1786, Nationalists held a convention in Annapolis(Annapolis Convention), Maryland, to discuss economic problems that could not be solved under the limits of the Articles</a:t>
            </a:r>
          </a:p>
          <a:p>
            <a:pPr lvl="4"/>
            <a:r>
              <a:rPr lang="en-US" dirty="0"/>
              <a:t>a federal plan for regulating interstate and foreign trade was sought</a:t>
            </a:r>
          </a:p>
          <a:p>
            <a:pPr lvl="4"/>
            <a:r>
              <a:rPr lang="en-US" dirty="0"/>
              <a:t>Only 12 delegates from five states attended the convention</a:t>
            </a:r>
          </a:p>
          <a:p>
            <a:pPr lvl="4"/>
            <a:r>
              <a:rPr lang="en-US" dirty="0"/>
              <a:t>Small step in the right direction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878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870448"/>
          </a:xfrm>
        </p:spPr>
        <p:txBody>
          <a:bodyPr/>
          <a:lstStyle/>
          <a:p>
            <a:r>
              <a:rPr lang="en-US" b="1" dirty="0"/>
              <a:t>What are the three fundamental powers of all government? Define each?</a:t>
            </a:r>
            <a:endParaRPr lang="en-US" dirty="0"/>
          </a:p>
          <a:p>
            <a:pPr lvl="0"/>
            <a:r>
              <a:rPr lang="en-US" dirty="0"/>
              <a:t>Legislative-makes laws</a:t>
            </a:r>
          </a:p>
          <a:p>
            <a:pPr lvl="0"/>
            <a:r>
              <a:rPr lang="en-US" dirty="0"/>
              <a:t>Executive- Enforces laws</a:t>
            </a:r>
          </a:p>
          <a:p>
            <a:pPr lvl="0"/>
            <a:r>
              <a:rPr lang="en-US" dirty="0"/>
              <a:t>Judicial- interpret the laws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560616"/>
            <a:ext cx="8368553" cy="734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724400"/>
            <a:ext cx="8368553" cy="912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3975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4678680" cy="5413248"/>
          </a:xfrm>
        </p:spPr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r>
              <a:rPr lang="en-US" dirty="0" smtClean="0"/>
              <a:t>December </a:t>
            </a:r>
            <a:r>
              <a:rPr lang="en-US" dirty="0"/>
              <a:t>23, 1783- George Washington steps down from commander of the Continental Army</a:t>
            </a:r>
          </a:p>
          <a:p>
            <a:pPr lvl="1"/>
            <a:r>
              <a:rPr lang="en-US" dirty="0"/>
              <a:t>“Having now finished the work assigned me, I retire from the great theatre of Action—and bidding an Affectionate farewell to this August body under whose orders I have long acted, I here offer my Commission, and take my leave of all the employments of public life</a:t>
            </a:r>
            <a:r>
              <a:rPr lang="en-US" dirty="0" smtClean="0"/>
              <a:t>.”</a:t>
            </a:r>
          </a:p>
          <a:p>
            <a:pPr lvl="1"/>
            <a:r>
              <a:rPr lang="en-US" b="1" dirty="0" smtClean="0"/>
              <a:t>War </a:t>
            </a:r>
            <a:r>
              <a:rPr lang="en-US" b="1" dirty="0"/>
              <a:t>is over…now what? Establish a new government! What would this look like</a:t>
            </a:r>
            <a:r>
              <a:rPr lang="en-US" b="1" dirty="0" smtClean="0"/>
              <a:t>??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685800"/>
            <a:ext cx="2729484" cy="4874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52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3248"/>
          </a:xfrm>
        </p:spPr>
        <p:txBody>
          <a:bodyPr>
            <a:normAutofit fontScale="92500"/>
          </a:bodyPr>
          <a:lstStyle/>
          <a:p>
            <a:pPr lvl="0"/>
            <a:r>
              <a:rPr lang="en-US" b="1" dirty="0"/>
              <a:t>War is over…now what? Establish a new government! What would this look like??</a:t>
            </a:r>
            <a:endParaRPr lang="en-US" dirty="0"/>
          </a:p>
          <a:p>
            <a:pPr lvl="1"/>
            <a:r>
              <a:rPr lang="en-US" dirty="0"/>
              <a:t>Continental Congress-radical for </a:t>
            </a:r>
            <a:r>
              <a:rPr lang="en-US" dirty="0" smtClean="0"/>
              <a:t>time period</a:t>
            </a:r>
            <a:endParaRPr lang="en-US" dirty="0"/>
          </a:p>
          <a:p>
            <a:pPr lvl="2"/>
            <a:r>
              <a:rPr lang="en-US" sz="2400" dirty="0"/>
              <a:t>Responsible for fighting the war of Independence</a:t>
            </a:r>
          </a:p>
          <a:p>
            <a:pPr lvl="2"/>
            <a:r>
              <a:rPr lang="en-US" sz="2400" dirty="0"/>
              <a:t>loose collection of delegates from 13 separate states</a:t>
            </a:r>
          </a:p>
          <a:p>
            <a:pPr lvl="2"/>
            <a:r>
              <a:rPr lang="en-US" sz="2400" dirty="0"/>
              <a:t>gave approval for Declaration of Independence (JOHN ADAMS!)</a:t>
            </a:r>
          </a:p>
          <a:p>
            <a:pPr lvl="2"/>
            <a:r>
              <a:rPr lang="en-US" sz="2400" dirty="0"/>
              <a:t>There was much hesitation to unify…WHY?</a:t>
            </a:r>
          </a:p>
          <a:p>
            <a:pPr lvl="3"/>
            <a:r>
              <a:rPr lang="en-US" sz="2000" dirty="0"/>
              <a:t>Worried about results of war with Great Britain</a:t>
            </a:r>
          </a:p>
          <a:p>
            <a:pPr lvl="3"/>
            <a:r>
              <a:rPr lang="en-US" sz="2000" dirty="0"/>
              <a:t>Worried about authority of this national (continental) government</a:t>
            </a:r>
          </a:p>
          <a:p>
            <a:pPr lvl="4"/>
            <a:r>
              <a:rPr lang="en-US" dirty="0"/>
              <a:t>Don’t want to trade a king in England for a King in the colonies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733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3248"/>
          </a:xfrm>
        </p:spPr>
        <p:txBody>
          <a:bodyPr>
            <a:normAutofit/>
          </a:bodyPr>
          <a:lstStyle/>
          <a:p>
            <a:pPr lvl="1"/>
            <a:r>
              <a:rPr lang="en-US" b="1" dirty="0"/>
              <a:t>What were the Articles of</a:t>
            </a:r>
            <a:r>
              <a:rPr lang="en-US" dirty="0"/>
              <a:t> </a:t>
            </a:r>
            <a:r>
              <a:rPr lang="en-US" b="1" u="sng" dirty="0"/>
              <a:t>Confederation? WHY WERE THEY WEAK??</a:t>
            </a:r>
            <a:endParaRPr lang="en-US" dirty="0"/>
          </a:p>
          <a:p>
            <a:pPr lvl="2"/>
            <a:r>
              <a:rPr lang="en-US" sz="2400" dirty="0"/>
              <a:t>In 1777, the Continental Congress adopted a set of laws to govern the United States-the Articles of Confederation-CONSERVATIVE </a:t>
            </a:r>
            <a:r>
              <a:rPr lang="en-US" sz="2400" dirty="0" smtClean="0"/>
              <a:t>APPROACH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0998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4114800" cy="5562600"/>
          </a:xfrm>
        </p:spPr>
        <p:txBody>
          <a:bodyPr>
            <a:normAutofit fontScale="92500"/>
          </a:bodyPr>
          <a:lstStyle/>
          <a:p>
            <a:pPr lvl="2"/>
            <a:r>
              <a:rPr lang="en-US" sz="2400" b="1" dirty="0"/>
              <a:t>What are the three options for a NATIONAL GOVERNMENT? How would you define each?</a:t>
            </a:r>
            <a:endParaRPr lang="en-US" sz="2400" dirty="0"/>
          </a:p>
          <a:p>
            <a:pPr lvl="3"/>
            <a:r>
              <a:rPr lang="en-US" sz="2000" dirty="0"/>
              <a:t>Unitary-all powers held by the government belong to a single, central agency</a:t>
            </a:r>
          </a:p>
          <a:p>
            <a:pPr lvl="4"/>
            <a:r>
              <a:rPr lang="en-US" dirty="0"/>
              <a:t>The </a:t>
            </a:r>
            <a:r>
              <a:rPr lang="en-US" u="sng" dirty="0"/>
              <a:t>central</a:t>
            </a:r>
            <a:r>
              <a:rPr lang="en-US" dirty="0"/>
              <a:t> (national) </a:t>
            </a:r>
            <a:r>
              <a:rPr lang="en-US" dirty="0" err="1"/>
              <a:t>gov</a:t>
            </a:r>
            <a:r>
              <a:rPr lang="en-US" dirty="0"/>
              <a:t> creates </a:t>
            </a:r>
            <a:r>
              <a:rPr lang="en-US" u="sng" dirty="0"/>
              <a:t>local</a:t>
            </a:r>
            <a:r>
              <a:rPr lang="en-US" dirty="0"/>
              <a:t> units for its own convenience</a:t>
            </a:r>
          </a:p>
          <a:p>
            <a:pPr lvl="4"/>
            <a:r>
              <a:rPr lang="en-US" dirty="0"/>
              <a:t>Colonists were worried about this!</a:t>
            </a:r>
          </a:p>
          <a:p>
            <a:pPr lvl="4"/>
            <a:r>
              <a:rPr lang="en-US" dirty="0"/>
              <a:t>MODERN DAY GREAT </a:t>
            </a:r>
            <a:r>
              <a:rPr lang="en-US" dirty="0" smtClean="0"/>
              <a:t>BRITAIN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457200"/>
            <a:ext cx="3645188" cy="556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190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4450080" cy="5184648"/>
          </a:xfrm>
        </p:spPr>
        <p:txBody>
          <a:bodyPr/>
          <a:lstStyle/>
          <a:p>
            <a:pPr marL="265176" lvl="2" indent="-265176"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sz="2400" b="1" dirty="0"/>
              <a:t>What are the three options for a NATIONAL GOVERNMENT? How would you define each?</a:t>
            </a:r>
            <a:endParaRPr lang="en-US" sz="2400" dirty="0"/>
          </a:p>
          <a:p>
            <a:pPr lvl="2"/>
            <a:r>
              <a:rPr lang="en-US" sz="2300" dirty="0"/>
              <a:t>Confederation- is an alliance of independent states</a:t>
            </a:r>
          </a:p>
          <a:p>
            <a:pPr lvl="3"/>
            <a:r>
              <a:rPr lang="en-US" dirty="0"/>
              <a:t>Central organization, confederate government, exists and has only powers member states (localities) assign to it.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8720" y="381000"/>
            <a:ext cx="3844305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179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4343400" cy="5791200"/>
          </a:xfrm>
        </p:spPr>
        <p:txBody>
          <a:bodyPr>
            <a:normAutofit fontScale="92500"/>
          </a:bodyPr>
          <a:lstStyle/>
          <a:p>
            <a:pPr marL="265176" lvl="2" indent="-265176"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sz="2400" b="1" dirty="0"/>
              <a:t>What are the three options for a NATIONAL GOVERNMENT? How would you define each?</a:t>
            </a:r>
            <a:endParaRPr lang="en-US" sz="2400" dirty="0"/>
          </a:p>
          <a:p>
            <a:pPr lvl="2"/>
            <a:r>
              <a:rPr lang="en-US" sz="2300" dirty="0"/>
              <a:t>Federal- is one in which the powers of </a:t>
            </a:r>
            <a:r>
              <a:rPr lang="en-US" sz="2300" dirty="0" err="1"/>
              <a:t>gov</a:t>
            </a:r>
            <a:r>
              <a:rPr lang="en-US" sz="2300" dirty="0"/>
              <a:t> are divided between a central –DIVISION OF POWERS-geographic basis</a:t>
            </a:r>
          </a:p>
          <a:p>
            <a:pPr lvl="3"/>
            <a:r>
              <a:rPr lang="en-US" dirty="0"/>
              <a:t>This is where we will be heading!</a:t>
            </a:r>
          </a:p>
          <a:p>
            <a:pPr lvl="3"/>
            <a:r>
              <a:rPr lang="en-US" dirty="0"/>
              <a:t>Weakness of Articles leads us to a Federal system- COMPROMISE!!!!!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5264" y="304800"/>
            <a:ext cx="3478236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506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37048"/>
          </a:xfrm>
        </p:spPr>
        <p:txBody>
          <a:bodyPr>
            <a:normAutofit fontScale="92500"/>
          </a:bodyPr>
          <a:lstStyle/>
          <a:p>
            <a:r>
              <a:rPr lang="en-US" sz="3000" b="1" dirty="0"/>
              <a:t>What was the makeup of the Articles of Confederation and why were they </a:t>
            </a:r>
            <a:r>
              <a:rPr lang="en-US" sz="3000" b="1" u="sng" dirty="0"/>
              <a:t>WEAK??</a:t>
            </a:r>
            <a:endParaRPr lang="en-US" sz="3000" dirty="0"/>
          </a:p>
          <a:p>
            <a:pPr lvl="2"/>
            <a:r>
              <a:rPr lang="en-US" sz="2300" dirty="0"/>
              <a:t>Only had one branch-a legislative-made up of delegates from the states</a:t>
            </a:r>
          </a:p>
          <a:p>
            <a:pPr lvl="4"/>
            <a:r>
              <a:rPr lang="en-US" dirty="0"/>
              <a:t>Carried out the duties of executive and legislative</a:t>
            </a:r>
          </a:p>
          <a:p>
            <a:pPr lvl="4"/>
            <a:r>
              <a:rPr lang="en-US" dirty="0"/>
              <a:t>No judicial branch</a:t>
            </a:r>
          </a:p>
          <a:p>
            <a:pPr lvl="4"/>
            <a:r>
              <a:rPr lang="en-US" dirty="0"/>
              <a:t>John Hancock was first president- NO SHOW PRESIDENT!!!</a:t>
            </a:r>
          </a:p>
          <a:p>
            <a:pPr lvl="3"/>
            <a:r>
              <a:rPr lang="en-US" sz="2000" dirty="0"/>
              <a:t>SO is this even a government?</a:t>
            </a:r>
          </a:p>
          <a:p>
            <a:pPr lvl="4"/>
            <a:r>
              <a:rPr lang="en-US" dirty="0"/>
              <a:t>More of an alliance</a:t>
            </a:r>
          </a:p>
          <a:p>
            <a:pPr lvl="3"/>
            <a:r>
              <a:rPr lang="en-US" sz="2000" dirty="0"/>
              <a:t>Could declare war and borrow money from </a:t>
            </a:r>
            <a:r>
              <a:rPr lang="en-US" sz="2000" dirty="0" smtClean="0"/>
              <a:t>investors </a:t>
            </a:r>
            <a:r>
              <a:rPr lang="en-US" sz="2000" dirty="0"/>
              <a:t>BUT could NOT TAX!!!</a:t>
            </a:r>
          </a:p>
          <a:p>
            <a:pPr lvl="4"/>
            <a:r>
              <a:rPr lang="en-US" dirty="0"/>
              <a:t>Had to petition states- PLEASE GIVE US MONEY….</a:t>
            </a:r>
          </a:p>
          <a:p>
            <a:pPr lvl="3"/>
            <a:r>
              <a:rPr lang="en-US" sz="2000" dirty="0"/>
              <a:t>One vote for each state- needed 9 out of 13 to pass any measure-DIFFICULT to reach that kind of majority!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101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128</TotalTime>
  <Words>879</Words>
  <Application>Microsoft Office PowerPoint</Application>
  <PresentationFormat>On-screen Show (4:3)</PresentationFormat>
  <Paragraphs>87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Verdana</vt:lpstr>
      <vt:lpstr>Wingdings 2</vt:lpstr>
      <vt:lpstr>Aspect</vt:lpstr>
      <vt:lpstr>Chapter 5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</dc:title>
  <dc:creator>Administrator</dc:creator>
  <cp:lastModifiedBy>Lelko, Garrett</cp:lastModifiedBy>
  <cp:revision>18</cp:revision>
  <dcterms:created xsi:type="dcterms:W3CDTF">2013-11-01T15:25:01Z</dcterms:created>
  <dcterms:modified xsi:type="dcterms:W3CDTF">2014-11-17T12:54:36Z</dcterms:modified>
</cp:coreProperties>
</file>