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83" r:id="rId5"/>
    <p:sldId id="285" r:id="rId6"/>
    <p:sldId id="264" r:id="rId7"/>
    <p:sldId id="260" r:id="rId8"/>
    <p:sldId id="261" r:id="rId9"/>
    <p:sldId id="284" r:id="rId10"/>
    <p:sldId id="262" r:id="rId11"/>
    <p:sldId id="263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5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27DA601-C290-4E61-B279-4D00111DD400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7EC429-E29F-4B54-B579-829CFFAA7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25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0DE4EB6-D12F-49AD-B352-6F511F12E975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3D580E0-A8DA-47BE-8770-D438DD69C1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30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580E0-A8DA-47BE-8770-D438DD69C10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9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580E0-A8DA-47BE-8770-D438DD69C10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86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580E0-A8DA-47BE-8770-D438DD69C10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70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Battle of Ypres-the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ypres</a:t>
            </a:r>
            <a:r>
              <a:rPr lang="en-US" baseline="0" dirty="0" smtClean="0"/>
              <a:t> clothing mill</a:t>
            </a:r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78F5B-A4D7-4581-B95A-F356E300CB74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29DEFD-0161-4BDC-8FEF-84EB47D157A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 influenza disappeared as quickly</a:t>
            </a:r>
            <a:r>
              <a:rPr lang="en-US" baseline="0" dirty="0" smtClean="0"/>
              <a:t> as it appeared</a:t>
            </a:r>
          </a:p>
          <a:p>
            <a:pPr eaLnBrk="1" hangingPunct="1"/>
            <a:r>
              <a:rPr lang="en-US" baseline="0" dirty="0" smtClean="0"/>
              <a:t>Lack of cure led to the exposure of how much the world really knew about medicine</a:t>
            </a:r>
          </a:p>
          <a:p>
            <a:pPr eaLnBrk="1" hangingPunct="1"/>
            <a:r>
              <a:rPr lang="en-US" baseline="0" dirty="0" smtClean="0"/>
              <a:t>Death toll </a:t>
            </a:r>
            <a:r>
              <a:rPr lang="en-US" baseline="0" dirty="0" err="1" smtClean="0"/>
              <a:t>approx</a:t>
            </a:r>
            <a:r>
              <a:rPr lang="en-US" baseline="0" dirty="0" smtClean="0"/>
              <a:t> 20 million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580E0-A8DA-47BE-8770-D438DD69C10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39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580E0-A8DA-47BE-8770-D438DD69C10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41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580E0-A8DA-47BE-8770-D438DD69C10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61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200 miles along Germany</a:t>
            </a:r>
            <a:r>
              <a:rPr lang="en-US" baseline="0" dirty="0" smtClean="0"/>
              <a:t> and France</a:t>
            </a:r>
          </a:p>
          <a:p>
            <a:r>
              <a:rPr lang="en-US" baseline="0" dirty="0" smtClean="0"/>
              <a:t>Locarno Pact- Germany, France, Great Britain, Czechoslovakia, Belgium, Poland</a:t>
            </a:r>
          </a:p>
          <a:p>
            <a:r>
              <a:rPr lang="en-US" baseline="0" dirty="0" smtClean="0"/>
              <a:t>Popular front-government organized in response to a general strike in France-lead by socialist Leon Blum-40 hour work week-paid vacation-pay increases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580E0-A8DA-47BE-8770-D438DD69C10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90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580E0-A8DA-47BE-8770-D438DD69C10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62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Martyrdom refueled the Irish spirit in</a:t>
            </a:r>
            <a:r>
              <a:rPr lang="en-US" baseline="0" dirty="0" smtClean="0"/>
              <a:t> the Easter Rising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580E0-A8DA-47BE-8770-D438DD69C10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16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2B77-FAD3-401C-8463-0C92F4C9497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0231-70CC-4353-A6D8-E70315171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2B77-FAD3-401C-8463-0C92F4C9497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0231-70CC-4353-A6D8-E70315171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2B77-FAD3-401C-8463-0C92F4C9497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0231-70CC-4353-A6D8-E70315171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2B77-FAD3-401C-8463-0C92F4C9497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0231-70CC-4353-A6D8-E70315171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2B77-FAD3-401C-8463-0C92F4C9497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0231-70CC-4353-A6D8-E70315171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2B77-FAD3-401C-8463-0C92F4C9497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0231-70CC-4353-A6D8-E70315171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2B77-FAD3-401C-8463-0C92F4C9497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0231-70CC-4353-A6D8-E70315171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2B77-FAD3-401C-8463-0C92F4C9497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0231-70CC-4353-A6D8-E70315171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2B77-FAD3-401C-8463-0C92F4C9497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0231-70CC-4353-A6D8-E70315171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2B77-FAD3-401C-8463-0C92F4C9497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0231-70CC-4353-A6D8-E70315171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82B77-FAD3-401C-8463-0C92F4C9497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0231-70CC-4353-A6D8-E70315171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82B77-FAD3-401C-8463-0C92F4C94979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80231-70CC-4353-A6D8-E70315171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://www.msnbc.msn.com/id/1237586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133600" y="609600"/>
            <a:ext cx="7772400" cy="1470025"/>
          </a:xfrm>
        </p:spPr>
        <p:txBody>
          <a:bodyPr/>
          <a:lstStyle/>
          <a:p>
            <a:r>
              <a:rPr lang="en-US" dirty="0" smtClean="0"/>
              <a:t>Chapter 28.1.3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219200" y="1524000"/>
            <a:ext cx="6400800" cy="1752600"/>
          </a:xfrm>
        </p:spPr>
        <p:txBody>
          <a:bodyPr/>
          <a:lstStyle/>
          <a:p>
            <a:r>
              <a:rPr lang="en-US" dirty="0" smtClean="0"/>
              <a:t>The Post-WWI Era</a:t>
            </a:r>
          </a:p>
          <a:p>
            <a:r>
              <a:rPr lang="en-US" dirty="0" smtClean="0"/>
              <a:t>“The in Between Years”</a:t>
            </a:r>
            <a:endParaRPr lang="en-US" dirty="0"/>
          </a:p>
        </p:txBody>
      </p:sp>
      <p:pic>
        <p:nvPicPr>
          <p:cNvPr id="5123" name="Picture 3" descr="C:\Users\rduffy\Downloads\DSC007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9144000" cy="201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rduffy\Downloads\IMG_13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-5862"/>
            <a:ext cx="52578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Eastern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In general:</a:t>
            </a:r>
          </a:p>
          <a:p>
            <a:pPr lvl="1"/>
            <a:r>
              <a:rPr lang="en-US" dirty="0" smtClean="0"/>
              <a:t>Struggling to build new democratic </a:t>
            </a:r>
            <a:r>
              <a:rPr lang="en-US" dirty="0" err="1" smtClean="0"/>
              <a:t>gov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Still have ethnic tensions</a:t>
            </a:r>
          </a:p>
          <a:p>
            <a:pPr lvl="1"/>
            <a:r>
              <a:rPr lang="en-US" dirty="0" smtClean="0"/>
              <a:t>Econ. Problems</a:t>
            </a:r>
          </a:p>
          <a:p>
            <a:pPr lvl="1"/>
            <a:r>
              <a:rPr lang="en-US" dirty="0" smtClean="0"/>
              <a:t>Democracy failing</a:t>
            </a:r>
          </a:p>
          <a:p>
            <a:pPr lvl="1"/>
            <a:r>
              <a:rPr lang="en-US" dirty="0" smtClean="0"/>
              <a:t>Military Dictatorships 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7" descr="image?id=64263&amp;rendTypeId=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84785" y="1723610"/>
            <a:ext cx="4876800" cy="352800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Eastern Europe 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Austria</a:t>
            </a:r>
          </a:p>
          <a:p>
            <a:pPr lvl="1"/>
            <a:r>
              <a:rPr lang="en-US" dirty="0" smtClean="0"/>
              <a:t>Small weak; problems between conservatives &amp; socialists</a:t>
            </a:r>
          </a:p>
          <a:p>
            <a:r>
              <a:rPr lang="en-US" dirty="0" smtClean="0"/>
              <a:t>Hungary</a:t>
            </a:r>
          </a:p>
          <a:p>
            <a:pPr lvl="1"/>
            <a:r>
              <a:rPr lang="en-US" dirty="0" smtClean="0"/>
              <a:t>Communism then military dictatorship</a:t>
            </a:r>
          </a:p>
          <a:p>
            <a:r>
              <a:rPr lang="en-US" dirty="0" smtClean="0"/>
              <a:t>Poland</a:t>
            </a:r>
          </a:p>
          <a:p>
            <a:pPr lvl="1"/>
            <a:r>
              <a:rPr lang="en-US" dirty="0" smtClean="0"/>
              <a:t>Econ. problems led to military dictatorship-Germany</a:t>
            </a:r>
          </a:p>
          <a:p>
            <a:r>
              <a:rPr lang="en-US" dirty="0" smtClean="0"/>
              <a:t>Yugoslavia, Romania, Bulgaria </a:t>
            </a:r>
          </a:p>
          <a:p>
            <a:pPr lvl="1"/>
            <a:r>
              <a:rPr lang="en-US" dirty="0" smtClean="0"/>
              <a:t>Military dictatorships or monarchies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gency FB" pitchFamily="34" charset="0"/>
              </a:rPr>
              <a:t>Post-WWI Mindset 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mass destruction of WWI caused many to lose faith in the idea of human progress</a:t>
            </a:r>
          </a:p>
        </p:txBody>
      </p:sp>
      <p:pic>
        <p:nvPicPr>
          <p:cNvPr id="5124" name="Picture 2" descr="http://pro.corbis.com/images/SF23958.jpg?size=67&amp;uid=%7B6ED93FD3-F279-408E-8B6C-2ABA37675F47%7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819400"/>
            <a:ext cx="5257800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44395"/>
            <a:ext cx="2667000" cy="355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200" b="1" u="sng" smtClean="0">
                <a:latin typeface="Agency FB" pitchFamily="34" charset="0"/>
              </a:rPr>
              <a:t>The Influenza Pandemic</a:t>
            </a:r>
            <a:r>
              <a:rPr lang="en-US" sz="3200" b="1" smtClean="0">
                <a:latin typeface="Agency FB" pitchFamily="34" charset="0"/>
              </a:rPr>
              <a:t/>
            </a:r>
            <a:br>
              <a:rPr lang="en-US" sz="3200" b="1" smtClean="0">
                <a:latin typeface="Agency FB" pitchFamily="34" charset="0"/>
              </a:rPr>
            </a:br>
            <a:r>
              <a:rPr lang="en-US" sz="3200" b="1" smtClean="0">
                <a:latin typeface="Agency FB" pitchFamily="34" charset="0"/>
              </a:rPr>
              <a:t>“The Greatest Medical Holocaust in History”</a:t>
            </a:r>
            <a:br>
              <a:rPr lang="en-US" sz="3200" b="1" smtClean="0">
                <a:latin typeface="Agency FB" pitchFamily="34" charset="0"/>
              </a:rPr>
            </a:br>
            <a:r>
              <a:rPr lang="en-US" sz="3200" b="1" smtClean="0">
                <a:latin typeface="Agency FB" pitchFamily="34" charset="0"/>
              </a:rPr>
              <a:t>1918-1919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Mysterious pandemic (global epidemic) that killed 20-30 million</a:t>
            </a:r>
          </a:p>
        </p:txBody>
      </p:sp>
      <p:pic>
        <p:nvPicPr>
          <p:cNvPr id="6148" name="Picture 28" descr="Reeve314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2590800"/>
            <a:ext cx="54864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5" descr="Influenza viru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6738" y="4610100"/>
            <a:ext cx="2201862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New Directions in 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14400"/>
            <a:ext cx="8229600" cy="16303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As technology improved-radios in the home</a:t>
            </a:r>
          </a:p>
          <a:p>
            <a:r>
              <a:rPr lang="en-US" dirty="0" smtClean="0"/>
              <a:t>Music aimed at the masses developed</a:t>
            </a:r>
          </a:p>
          <a:p>
            <a:r>
              <a:rPr lang="en-US" dirty="0" smtClean="0"/>
              <a:t>Jazz Music</a:t>
            </a:r>
          </a:p>
          <a:p>
            <a:pPr lvl="1"/>
            <a:r>
              <a:rPr lang="en-US" dirty="0" smtClean="0"/>
              <a:t>Louis Armstrong, Billie Holiday, and “Jelly Roll” Morton</a:t>
            </a:r>
          </a:p>
          <a:p>
            <a:pPr marL="0" indent="0">
              <a:buNone/>
            </a:pPr>
            <a:endParaRPr lang="en-US" dirty="0" smtClean="0"/>
          </a:p>
          <a:p>
            <a:pPr lvl="2"/>
            <a:endParaRPr lang="en-US" dirty="0" smtClean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5" name="ShockwaveFlash1" r:id="rId2" imgW="5257143" imgH="3352381"/>
        </mc:Choice>
        <mc:Fallback>
          <p:control name="ShockwaveFlash1" r:id="rId2" imgW="5257143" imgH="3352381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81200" y="2819400"/>
                  <a:ext cx="5257800" cy="3352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595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Directions in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Cubism-influenced by African art-emphasizes geometric designs and uses shapes to show an object from multiple angles at the same time</a:t>
            </a:r>
          </a:p>
          <a:p>
            <a:pPr lvl="1"/>
            <a:r>
              <a:rPr lang="en-US" dirty="0" smtClean="0"/>
              <a:t>Pablo Picasso-The Weeping Woman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614505"/>
            <a:ext cx="2500311" cy="304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96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age?id=64263&amp;rendTypeId=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14400" y="1303337"/>
            <a:ext cx="7467600" cy="5402263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 After WWI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046"/>
            <a:ext cx="8229600" cy="1143000"/>
          </a:xfrm>
        </p:spPr>
        <p:txBody>
          <a:bodyPr/>
          <a:lstStyle/>
          <a:p>
            <a:r>
              <a:rPr lang="en-US" dirty="0" smtClean="0"/>
              <a:t>France After WWI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Victorious, but weakened</a:t>
            </a:r>
          </a:p>
          <a:p>
            <a:pPr lvl="1"/>
            <a:r>
              <a:rPr lang="en-US" dirty="0" smtClean="0"/>
              <a:t>Industry &amp; agriculture destroyed</a:t>
            </a:r>
          </a:p>
          <a:p>
            <a:pPr lvl="1"/>
            <a:r>
              <a:rPr lang="en-US" dirty="0" smtClean="0"/>
              <a:t>Young men dead</a:t>
            </a:r>
          </a:p>
          <a:p>
            <a:r>
              <a:rPr lang="en-US" dirty="0" smtClean="0"/>
              <a:t>Economy weak</a:t>
            </a:r>
          </a:p>
          <a:p>
            <a:pPr lvl="1"/>
            <a:r>
              <a:rPr lang="en-US" dirty="0" smtClean="0"/>
              <a:t>Owed $</a:t>
            </a:r>
          </a:p>
          <a:p>
            <a:pPr lvl="1"/>
            <a:r>
              <a:rPr lang="en-US" dirty="0" smtClean="0"/>
              <a:t>$ to rebuild infrastructure </a:t>
            </a:r>
          </a:p>
          <a:p>
            <a:pPr lvl="1"/>
            <a:r>
              <a:rPr lang="en-US" dirty="0" smtClean="0"/>
              <a:t>$ to build up security</a:t>
            </a:r>
          </a:p>
          <a:p>
            <a:pPr lvl="2"/>
            <a:r>
              <a:rPr lang="en-US" dirty="0" smtClean="0"/>
              <a:t>Maginot Line</a:t>
            </a:r>
          </a:p>
          <a:p>
            <a:r>
              <a:rPr lang="en-US" dirty="0" smtClean="0"/>
              <a:t>Politically </a:t>
            </a:r>
            <a:r>
              <a:rPr lang="en-US" dirty="0"/>
              <a:t>w</a:t>
            </a:r>
            <a:r>
              <a:rPr lang="en-US" dirty="0" smtClean="0"/>
              <a:t>eak </a:t>
            </a:r>
          </a:p>
          <a:p>
            <a:pPr lvl="1"/>
            <a:r>
              <a:rPr lang="en-US" dirty="0" smtClean="0"/>
              <a:t>Locarno Pact-plan to handle all conflicts peacefully</a:t>
            </a:r>
          </a:p>
          <a:p>
            <a:pPr lvl="1"/>
            <a:r>
              <a:rPr lang="en-US" dirty="0" smtClean="0"/>
              <a:t>Fighting b/w conservatives and the liberal </a:t>
            </a:r>
            <a:r>
              <a:rPr lang="en-US" u="sng" dirty="0" smtClean="0"/>
              <a:t>Popular Front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1026" name="Picture 2" descr="http://lostimagesofww2.com/images/places/maginot-map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579" y="1383323"/>
            <a:ext cx="3736975" cy="390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Great Britain After WWI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Economy </a:t>
            </a:r>
            <a:r>
              <a:rPr lang="en-US" dirty="0"/>
              <a:t>w</a:t>
            </a:r>
            <a:r>
              <a:rPr lang="en-US" dirty="0" smtClean="0"/>
              <a:t>eak</a:t>
            </a:r>
          </a:p>
          <a:p>
            <a:pPr lvl="1"/>
            <a:r>
              <a:rPr lang="en-US" dirty="0" smtClean="0"/>
              <a:t>Owed $</a:t>
            </a:r>
          </a:p>
          <a:p>
            <a:pPr lvl="1"/>
            <a:r>
              <a:rPr lang="en-US" dirty="0" smtClean="0"/>
              <a:t>Industry outdated</a:t>
            </a:r>
          </a:p>
          <a:p>
            <a:pPr lvl="1"/>
            <a:r>
              <a:rPr lang="en-US" dirty="0" smtClean="0"/>
              <a:t>¼ workforce unemployed</a:t>
            </a:r>
          </a:p>
          <a:p>
            <a:pPr lvl="2"/>
            <a:r>
              <a:rPr lang="en-US" dirty="0" smtClean="0"/>
              <a:t>Led to General Strikes &amp; Pol. Unrest</a:t>
            </a:r>
          </a:p>
          <a:p>
            <a:pPr lvl="2"/>
            <a:r>
              <a:rPr lang="en-US" dirty="0" smtClean="0"/>
              <a:t>Workforce wanted the high wages that they were earning during WWI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876800"/>
            <a:ext cx="2805113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Great Britain After WWI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723" y="1066800"/>
            <a:ext cx="6031523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Problems </a:t>
            </a:r>
            <a:r>
              <a:rPr lang="en-US" dirty="0"/>
              <a:t>in Ireland</a:t>
            </a:r>
          </a:p>
          <a:p>
            <a:pPr lvl="1"/>
            <a:r>
              <a:rPr lang="en-US" dirty="0"/>
              <a:t>Ireland wants Independence</a:t>
            </a:r>
          </a:p>
          <a:p>
            <a:pPr lvl="1"/>
            <a:r>
              <a:rPr lang="en-US" dirty="0"/>
              <a:t>1916 Easter Rising</a:t>
            </a:r>
          </a:p>
          <a:p>
            <a:pPr lvl="2"/>
            <a:r>
              <a:rPr lang="en-US" dirty="0"/>
              <a:t>Irish revolt, violently put down by GB</a:t>
            </a:r>
          </a:p>
          <a:p>
            <a:pPr lvl="1"/>
            <a:r>
              <a:rPr lang="en-US" dirty="0"/>
              <a:t>1918 Irish Nationalist Party Sinn Fein declared </a:t>
            </a:r>
            <a:r>
              <a:rPr lang="en-US" dirty="0" smtClean="0"/>
              <a:t>independence</a:t>
            </a:r>
            <a:endParaRPr lang="en-US" dirty="0"/>
          </a:p>
          <a:p>
            <a:pPr lvl="2"/>
            <a:r>
              <a:rPr lang="en-US" dirty="0"/>
              <a:t>Led to fighting b/w IRA (Irish Republican Army) and GB</a:t>
            </a:r>
          </a:p>
          <a:p>
            <a:pPr lvl="1"/>
            <a:r>
              <a:rPr lang="en-US" dirty="0"/>
              <a:t>1922 Compromise</a:t>
            </a:r>
          </a:p>
          <a:p>
            <a:pPr lvl="2"/>
            <a:r>
              <a:rPr lang="en-US" dirty="0" smtClean="0"/>
              <a:t>North=Protestant</a:t>
            </a:r>
            <a:r>
              <a:rPr lang="en-US" dirty="0"/>
              <a:t>, controlled by GB</a:t>
            </a:r>
          </a:p>
          <a:p>
            <a:pPr lvl="2"/>
            <a:r>
              <a:rPr lang="en-US" dirty="0" smtClean="0"/>
              <a:t>South=Catholic</a:t>
            </a:r>
            <a:r>
              <a:rPr lang="en-US" dirty="0"/>
              <a:t>, loose connection to GB</a:t>
            </a:r>
          </a:p>
          <a:p>
            <a:endParaRPr lang="en-US" dirty="0"/>
          </a:p>
        </p:txBody>
      </p:sp>
      <p:pic>
        <p:nvPicPr>
          <p:cNvPr id="2054" name="Picture 6" descr="http://www.tuttitemi.altervista.org/Storia/StoriaM/Immagini/Irland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253" y="855785"/>
            <a:ext cx="3340747" cy="425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59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1578</TotalTime>
  <Words>388</Words>
  <Application>Microsoft Office PowerPoint</Application>
  <PresentationFormat>On-screen Show (4:3)</PresentationFormat>
  <Paragraphs>80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Chapter 28.1.3</vt:lpstr>
      <vt:lpstr>Post-WWI Mindset </vt:lpstr>
      <vt:lpstr>The Influenza Pandemic “The Greatest Medical Holocaust in History” 1918-1919</vt:lpstr>
      <vt:lpstr>New Directions in Music</vt:lpstr>
      <vt:lpstr>New Directions in Art</vt:lpstr>
      <vt:lpstr>Europe After WWI</vt:lpstr>
      <vt:lpstr>France After WWI</vt:lpstr>
      <vt:lpstr>Great Britain After WWI</vt:lpstr>
      <vt:lpstr>Great Britain After WWI</vt:lpstr>
      <vt:lpstr>Eastern Europe</vt:lpstr>
      <vt:lpstr>Eastern Europe cont…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28</dc:title>
  <dc:creator>randyrhodes</dc:creator>
  <cp:lastModifiedBy>Administrator</cp:lastModifiedBy>
  <cp:revision>40</cp:revision>
  <cp:lastPrinted>2014-04-14T11:14:28Z</cp:lastPrinted>
  <dcterms:created xsi:type="dcterms:W3CDTF">2011-03-27T23:06:48Z</dcterms:created>
  <dcterms:modified xsi:type="dcterms:W3CDTF">2014-04-14T11:35:03Z</dcterms:modified>
</cp:coreProperties>
</file>