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6" r:id="rId20"/>
    <p:sldId id="274" r:id="rId21"/>
    <p:sldId id="277" r:id="rId22"/>
    <p:sldId id="278" r:id="rId23"/>
    <p:sldId id="279" r:id="rId24"/>
    <p:sldId id="280" r:id="rId25"/>
    <p:sldId id="281" r:id="rId26"/>
    <p:sldId id="285" r:id="rId27"/>
    <p:sldId id="282" r:id="rId28"/>
    <p:sldId id="283" r:id="rId29"/>
    <p:sldId id="284" r:id="rId30"/>
    <p:sldId id="26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60"/>
  </p:normalViewPr>
  <p:slideViewPr>
    <p:cSldViewPr>
      <p:cViewPr>
        <p:scale>
          <a:sx n="76" d="100"/>
          <a:sy n="76" d="100"/>
        </p:scale>
        <p:origin x="-120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B90216-DA77-4A6B-A6DD-A58323715718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86A6B8-55C0-4E08-83D0-6C92F85A579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0216-DA77-4A6B-A6DD-A58323715718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A6B8-55C0-4E08-83D0-6C92F85A579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0216-DA77-4A6B-A6DD-A58323715718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A6B8-55C0-4E08-83D0-6C92F85A579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0216-DA77-4A6B-A6DD-A58323715718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A6B8-55C0-4E08-83D0-6C92F85A579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0216-DA77-4A6B-A6DD-A58323715718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A6B8-55C0-4E08-83D0-6C92F85A579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0216-DA77-4A6B-A6DD-A58323715718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A6B8-55C0-4E08-83D0-6C92F85A57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0216-DA77-4A6B-A6DD-A58323715718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A6B8-55C0-4E08-83D0-6C92F85A5795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0216-DA77-4A6B-A6DD-A58323715718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A6B8-55C0-4E08-83D0-6C92F85A579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0216-DA77-4A6B-A6DD-A58323715718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A6B8-55C0-4E08-83D0-6C92F85A5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0216-DA77-4A6B-A6DD-A58323715718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A6B8-55C0-4E08-83D0-6C92F85A5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0216-DA77-4A6B-A6DD-A58323715718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A6B8-55C0-4E08-83D0-6C92F85A5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9B90216-DA77-4A6B-A6DD-A58323715718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186A6B8-55C0-4E08-83D0-6C92F85A57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Trash Ball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28 Review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81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What is a purge?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Bonus: How many people did Stalin kill during his purges?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 large scale elimination of opposition</a:t>
            </a:r>
          </a:p>
          <a:p>
            <a:pPr marL="0" indent="0" algn="ctr">
              <a:buNone/>
            </a:pPr>
            <a:r>
              <a:rPr lang="en-US" dirty="0" smtClean="0"/>
              <a:t>20-60 million people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3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What was the Locarno Pact?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Bonus: Was it successful?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An agreement between France, Belgium, Germany, Great Britain, and Italy to handle all future problems peacefully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3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This new type of music came about after WWI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Bonus: Can you name an artist?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Double Bonus:  Can you name a song?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Jazz-Louis Armstrong, “Jelly Roll” Morton, and Billie Holiday</a:t>
            </a:r>
          </a:p>
          <a:p>
            <a:pPr marL="0" indent="0" algn="ctr">
              <a:buNone/>
            </a:pPr>
            <a:r>
              <a:rPr lang="en-US" i="1" dirty="0" smtClean="0"/>
              <a:t>What a Wonderful Life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9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Who were the Black Shirts?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Fascist Organization in Italy that helped Mussolini gain power through silencing his opposition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8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Why didn’t the German people support the Weimar Republic?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Germans considered them weak because they signed the Treaty of Versailles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6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Who did Lenin want to replace him as the leader of Russia upon his death?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Trotsky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4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Which country experienced the worst inflation following WWI?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Bonus: How much did a loaf of bread cost in Germany at this time?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Germany and 1 </a:t>
            </a:r>
            <a:r>
              <a:rPr lang="en-US" dirty="0"/>
              <a:t>B</a:t>
            </a:r>
            <a:r>
              <a:rPr lang="en-US" dirty="0" smtClean="0"/>
              <a:t>illion Marcs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6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What were some of the problems that Germany was faced with after WWI?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25% of their population was unemployed</a:t>
            </a:r>
          </a:p>
          <a:p>
            <a:pPr marL="0" indent="0" algn="ctr">
              <a:buNone/>
            </a:pPr>
            <a:r>
              <a:rPr lang="en-US" dirty="0" smtClean="0"/>
              <a:t>Their industry was outdated</a:t>
            </a:r>
          </a:p>
          <a:p>
            <a:pPr marL="0" indent="0" algn="ctr">
              <a:buNone/>
            </a:pPr>
            <a:r>
              <a:rPr lang="en-US" dirty="0" smtClean="0"/>
              <a:t>They owed money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7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What was the popular front?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Bonus: Who was their leader?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 French Liberal Political Group</a:t>
            </a:r>
          </a:p>
          <a:p>
            <a:pPr marL="0" indent="0" algn="ctr">
              <a:buNone/>
            </a:pPr>
            <a:r>
              <a:rPr lang="en-US" dirty="0"/>
              <a:t>Léon Blum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8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What granted the Irish their independence?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 1922 Compromise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5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question right is worth one point and one shot</a:t>
            </a:r>
          </a:p>
          <a:p>
            <a:r>
              <a:rPr lang="en-US" dirty="0" smtClean="0"/>
              <a:t>Bonus points for made shots into the trash can</a:t>
            </a:r>
          </a:p>
          <a:p>
            <a:r>
              <a:rPr lang="en-US" dirty="0" smtClean="0"/>
              <a:t>Be respectful</a:t>
            </a:r>
            <a:r>
              <a:rPr lang="en-US" dirty="0"/>
              <a:t> </a:t>
            </a:r>
            <a:r>
              <a:rPr lang="en-US" dirty="0" smtClean="0"/>
              <a:t>and quiet while it is not your turn</a:t>
            </a:r>
          </a:p>
          <a:p>
            <a:r>
              <a:rPr lang="en-US" dirty="0" smtClean="0"/>
              <a:t>Each team will get three phone-a-friend life lines</a:t>
            </a:r>
          </a:p>
          <a:p>
            <a:r>
              <a:rPr lang="en-US" dirty="0" smtClean="0"/>
              <a:t>Good luck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Trash Ball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03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Why is education so important to leaders such as Stalin, Hitler, and Mussolini??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 students/children are the future, if you can control the information they receive you can mold their minds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3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What was the Easter Rising?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Uprising led by Irish nationalists that re-kindled the Irish drive for independence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6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What was the name of the program that helped get the United States out of the Great Depression?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Bonus: Name one of the New Deal Programs that is still around today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 New Deal-Social Security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What does economic nationalism mean?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Nations trying to protect their own economies by placing high tariffs on imports to try to get their people invest in their own country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0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Define Fascism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Why did the upper and middle class support it?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System of government that combines elements of a dictatorship, totalitarianism, and militarism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Does not threaten the concept of private property or the existing social classes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49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Why did so many people support Stalin despite how many lives were lost during his reign?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Stalin is able to industrialize an agricultural society and catapult them to the status of a world power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3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N</a:t>
            </a:r>
            <a:r>
              <a:rPr lang="en-US" dirty="0" smtClean="0"/>
              <a:t>ame two famous artists/cartoonists who got involved in anti-Hitler propaganda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Dr. Seuss and Walt Disney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3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What were some of the problems that Eastern Europe faced after WWI?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Ethnic Tensions</a:t>
            </a:r>
          </a:p>
          <a:p>
            <a:pPr marL="0" indent="0" algn="ctr">
              <a:buNone/>
            </a:pPr>
            <a:r>
              <a:rPr lang="en-US" dirty="0" smtClean="0"/>
              <a:t>Failing Democratic Governments</a:t>
            </a:r>
          </a:p>
          <a:p>
            <a:pPr marL="0" indent="0" algn="ctr">
              <a:buNone/>
            </a:pPr>
            <a:r>
              <a:rPr lang="en-US" dirty="0" smtClean="0"/>
              <a:t>Economic Struggles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3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Names given to Hitler and Mussolini when they came to power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Fuhrer and Il Duce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0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What was the goal of Stalin’s Five Year Plan?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Turn the Soviet Union into an industrialized nation </a:t>
            </a:r>
          </a:p>
          <a:p>
            <a:pPr marL="0" indent="0" algn="ctr">
              <a:buNone/>
            </a:pPr>
            <a:r>
              <a:rPr lang="en-US" dirty="0" smtClean="0"/>
              <a:t>Double the oil and coal output as well as triple the steel output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3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Political party of Irish </a:t>
            </a:r>
            <a:r>
              <a:rPr lang="en-US" dirty="0" smtClean="0"/>
              <a:t>nationalists that led declared independence from Great Britain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Sinn Fein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1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Organization to spread communism around the world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Comintern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Style of Art that became popular after WWI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Bonus Question!!!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Name an artist who is famous for using Cubism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Cubism and Pablo Picasso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6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What is the name of the book that was written by Adolf Hitler while he was in jail?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Mein </a:t>
            </a:r>
            <a:r>
              <a:rPr lang="en-US" dirty="0" err="1" smtClean="0"/>
              <a:t>Kampf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3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What was the name of the incident that landed Hitler in jail and led to him writing Mein </a:t>
            </a:r>
            <a:r>
              <a:rPr lang="en-US" dirty="0" err="1" smtClean="0"/>
              <a:t>Kampf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Beer Hall Putsch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3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Describe the Maginot line and its significance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Fortifications set up by France following WWI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Heavily fortified boundary directly between Germany and France and a lightly fortified boundary along the border of France and Belgium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1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What was responsible for the death of 20 to 30 million people following WWI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 Influenza Pandemic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6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Government control of industry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Nationalization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0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89</TotalTime>
  <Words>713</Words>
  <Application>Microsoft Office PowerPoint</Application>
  <PresentationFormat>On-screen Show (4:3)</PresentationFormat>
  <Paragraphs>126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Hardcover</vt:lpstr>
      <vt:lpstr>Trash Ball</vt:lpstr>
      <vt:lpstr>Trash Ball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Trash Ball</dc:title>
  <dc:creator>Administrator</dc:creator>
  <cp:lastModifiedBy>Administrator</cp:lastModifiedBy>
  <cp:revision>9</cp:revision>
  <dcterms:created xsi:type="dcterms:W3CDTF">2014-04-27T23:13:34Z</dcterms:created>
  <dcterms:modified xsi:type="dcterms:W3CDTF">2014-04-28T11:53:04Z</dcterms:modified>
</cp:coreProperties>
</file>