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70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92BD9-F2A8-412B-A31B-C7BA377ADE49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D1183-6438-4851-9A84-2DCD70B06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49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E5F2-A6FE-4F73-B8BC-E0F9E7E2EF5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6A5E5F2-A6FE-4F73-B8BC-E0F9E7E2EF52}" type="datetimeFigureOut">
              <a:rPr lang="en-US" smtClean="0"/>
              <a:t>9/9/2014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D8E6D0B-48D6-49A8-BB7C-4C5A0E806C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New England Colonies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362201"/>
            <a:ext cx="6700705" cy="2084034"/>
          </a:xfrm>
        </p:spPr>
        <p:txBody>
          <a:bodyPr/>
          <a:lstStyle/>
          <a:p>
            <a:r>
              <a:rPr lang="en-US" dirty="0" smtClean="0"/>
              <a:t>Colonization of the Americas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36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8373"/>
            <a:ext cx="8305800" cy="4298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Massachusetts bay 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13556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Great Migration:</a:t>
            </a:r>
            <a:r>
              <a:rPr lang="en-US" sz="2000" dirty="0" smtClean="0"/>
              <a:t>  English settlers set on voyage across Atlantic and found Massachusetts Bay Colony located north of Plymouth Colony in New England.  </a:t>
            </a:r>
          </a:p>
          <a:p>
            <a:pPr lvl="1"/>
            <a:r>
              <a:rPr lang="en-US" sz="1600" b="1" dirty="0" smtClean="0"/>
              <a:t>Capital:</a:t>
            </a:r>
            <a:r>
              <a:rPr lang="en-US" sz="1600" dirty="0" smtClean="0"/>
              <a:t>  Boston and 20 towns with 20,000 people by 1643.</a:t>
            </a:r>
          </a:p>
          <a:p>
            <a:r>
              <a:rPr lang="en-US" sz="2000" b="1" dirty="0" smtClean="0"/>
              <a:t>Reasons for Migrating:</a:t>
            </a:r>
          </a:p>
          <a:p>
            <a:pPr lvl="1"/>
            <a:r>
              <a:rPr lang="en-US" dirty="0" smtClean="0"/>
              <a:t>Worship as they wanted (No religious tolerance for other groups).  Had to attend Puritan church and pay taxes.</a:t>
            </a:r>
          </a:p>
          <a:p>
            <a:pPr lvl="1"/>
            <a:r>
              <a:rPr lang="en-US" dirty="0" smtClean="0"/>
              <a:t>Puritans:  Farmland and purify the Protestant church</a:t>
            </a:r>
          </a:p>
          <a:p>
            <a:pPr lvl="1"/>
            <a:r>
              <a:rPr lang="en-US" dirty="0" smtClean="0"/>
              <a:t>Wanted to study bible, listen </a:t>
            </a:r>
          </a:p>
          <a:p>
            <a:pPr marL="411480" lvl="1" indent="0">
              <a:buNone/>
            </a:pPr>
            <a:r>
              <a:rPr lang="en-US" dirty="0" smtClean="0"/>
              <a:t>to sermons, and examine lives</a:t>
            </a:r>
            <a:endParaRPr lang="en-US" dirty="0"/>
          </a:p>
        </p:txBody>
      </p:sp>
      <p:pic>
        <p:nvPicPr>
          <p:cNvPr id="6146" name="Picture 2" descr="http://standupforamerica.files.wordpress.com/2010/03/puritans-thankful-small-gov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733800"/>
            <a:ext cx="381000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8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58975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u="sng" dirty="0" smtClean="0"/>
              <a:t>Transforming New England</a:t>
            </a:r>
          </a:p>
          <a:p>
            <a:r>
              <a:rPr lang="en-US" sz="2000" dirty="0" smtClean="0"/>
              <a:t>Forests into fields:  Wheat, Barley, and Corn</a:t>
            </a:r>
          </a:p>
          <a:p>
            <a:r>
              <a:rPr lang="en-US" sz="2000" dirty="0" smtClean="0"/>
              <a:t>Cows and Pigs rather than Deer and Beaver</a:t>
            </a:r>
          </a:p>
          <a:p>
            <a:r>
              <a:rPr lang="en-US" sz="2000" u="sng" dirty="0" err="1" smtClean="0"/>
              <a:t>Congregaciones</a:t>
            </a:r>
            <a:r>
              <a:rPr lang="en-US" sz="2000" u="sng" dirty="0" smtClean="0"/>
              <a:t>:</a:t>
            </a:r>
            <a:r>
              <a:rPr lang="en-US" sz="2000" dirty="0" smtClean="0"/>
              <a:t>  radical changes by NA in Puritan religion and culture.</a:t>
            </a:r>
          </a:p>
          <a:p>
            <a:pPr marL="114300" indent="0">
              <a:buNone/>
            </a:pPr>
            <a:r>
              <a:rPr lang="en-US" sz="2000" b="1" u="sng" dirty="0" smtClean="0"/>
              <a:t>City Upon a Hill</a:t>
            </a:r>
            <a:endParaRPr lang="en-US" sz="2000" dirty="0" smtClean="0"/>
          </a:p>
          <a:p>
            <a:r>
              <a:rPr lang="en-US" sz="2000" dirty="0" smtClean="0"/>
              <a:t>Frowned on people who wanted to live alone</a:t>
            </a:r>
          </a:p>
          <a:p>
            <a:r>
              <a:rPr lang="en-US" sz="2000" dirty="0" smtClean="0"/>
              <a:t>“Common” land used by all in the town</a:t>
            </a:r>
          </a:p>
          <a:p>
            <a:r>
              <a:rPr lang="en-US" sz="2000" dirty="0" smtClean="0"/>
              <a:t>Church, meeting house, house for minister, school</a:t>
            </a:r>
          </a:p>
          <a:p>
            <a:r>
              <a:rPr lang="en-US" sz="2000" dirty="0" smtClean="0"/>
              <a:t>Each family had strip of farmland</a:t>
            </a:r>
          </a:p>
          <a:p>
            <a:pPr marL="114300" indent="0">
              <a:buNone/>
            </a:pPr>
            <a:r>
              <a:rPr lang="en-US" sz="2000" u="sng" dirty="0" smtClean="0"/>
              <a:t>John Winthrop:</a:t>
            </a:r>
            <a:r>
              <a:rPr lang="en-US" sz="2000" dirty="0" smtClean="0"/>
              <a:t>  founder and governor of </a:t>
            </a:r>
            <a:endParaRPr lang="en-US" sz="2000" dirty="0"/>
          </a:p>
          <a:p>
            <a:pPr marL="114300" indent="0">
              <a:buNone/>
            </a:pPr>
            <a:r>
              <a:rPr lang="en-US" sz="2000" dirty="0" smtClean="0"/>
              <a:t>colony</a:t>
            </a:r>
          </a:p>
          <a:p>
            <a:r>
              <a:rPr lang="en-US" sz="2000" dirty="0" smtClean="0"/>
              <a:t>Sermon  that showed America would be </a:t>
            </a:r>
          </a:p>
          <a:p>
            <a:pPr marL="114300" indent="0">
              <a:buNone/>
            </a:pPr>
            <a:r>
              <a:rPr lang="en-US" sz="2000" dirty="0" smtClean="0"/>
              <a:t>example</a:t>
            </a:r>
          </a:p>
          <a:p>
            <a:r>
              <a:rPr lang="en-US" sz="2000" dirty="0" smtClean="0"/>
              <a:t>Worked hard, good health, children lived</a:t>
            </a:r>
          </a:p>
          <a:p>
            <a:pPr marL="114300" indent="0">
              <a:buNone/>
            </a:pPr>
            <a:r>
              <a:rPr lang="en-US" sz="2000" dirty="0" smtClean="0"/>
              <a:t>Twice as long as they would in </a:t>
            </a:r>
            <a:r>
              <a:rPr lang="en-US" sz="2000" dirty="0" err="1" smtClean="0"/>
              <a:t>Viriginia</a:t>
            </a:r>
            <a:endParaRPr lang="en-US" sz="2000" dirty="0"/>
          </a:p>
        </p:txBody>
      </p:sp>
      <p:pic>
        <p:nvPicPr>
          <p:cNvPr id="7170" name="Picture 2" descr="http://upload.wikimedia.org/wikipedia/commons/a/a2/JohnWinthropColorPortra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581400"/>
            <a:ext cx="2281363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63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5060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puritan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715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u="sng" dirty="0" smtClean="0"/>
              <a:t>Connecticut</a:t>
            </a:r>
            <a:r>
              <a:rPr lang="en-US" sz="2000" dirty="0" smtClean="0"/>
              <a:t>:  Thomas Hooker led Puritan group in mid 1630’s.  Wrote a new plan of government for their colony (Fundamental Orders). </a:t>
            </a:r>
          </a:p>
          <a:p>
            <a:pPr marL="114300" indent="0">
              <a:buNone/>
            </a:pPr>
            <a:r>
              <a:rPr lang="en-US" sz="2000" b="1" u="sng" dirty="0" smtClean="0"/>
              <a:t>New Hampshire and Maine:</a:t>
            </a:r>
            <a:r>
              <a:rPr lang="en-US" sz="2000" dirty="0" smtClean="0"/>
              <a:t>  both from England and Mass.  Became separate colony in 1679 and Maine was a part of Mass. Until 1820.  </a:t>
            </a:r>
          </a:p>
          <a:p>
            <a:r>
              <a:rPr lang="en-US" sz="2000" dirty="0" smtClean="0"/>
              <a:t>Some leave colonies of Puritans b/c they do not cherish same values.  </a:t>
            </a:r>
          </a:p>
          <a:p>
            <a:r>
              <a:rPr lang="en-US" sz="2000" u="sng" dirty="0" smtClean="0"/>
              <a:t>Roger Williams/Providence:</a:t>
            </a:r>
            <a:r>
              <a:rPr lang="en-US" sz="2000" dirty="0" smtClean="0"/>
              <a:t>  Land could only be rightly owned</a:t>
            </a:r>
          </a:p>
          <a:p>
            <a:pPr lvl="1"/>
            <a:r>
              <a:rPr lang="en-US" dirty="0" smtClean="0"/>
              <a:t>Should not punish settlers over matters of religion</a:t>
            </a:r>
          </a:p>
          <a:p>
            <a:pPr lvl="1"/>
            <a:r>
              <a:rPr lang="en-US" dirty="0" smtClean="0"/>
              <a:t>Started settlement called Providence (South of Mass.)</a:t>
            </a:r>
          </a:p>
          <a:p>
            <a:pPr lvl="1"/>
            <a:r>
              <a:rPr lang="en-US" dirty="0" smtClean="0"/>
              <a:t>Separatist communities became colony of Rhode Island </a:t>
            </a:r>
          </a:p>
          <a:p>
            <a:pPr lvl="1"/>
            <a:r>
              <a:rPr lang="en-US" dirty="0" smtClean="0"/>
              <a:t>Guaranteed religious tolerance to all settlers.</a:t>
            </a:r>
            <a:endParaRPr lang="en-US" dirty="0"/>
          </a:p>
          <a:p>
            <a:r>
              <a:rPr lang="en-US" sz="2000" u="sng" dirty="0" smtClean="0"/>
              <a:t>Other Separatist Colonies:</a:t>
            </a:r>
            <a:r>
              <a:rPr lang="en-US" sz="2000" dirty="0" smtClean="0"/>
              <a:t>  New group founded New Haven, Connecticut (Colony was combined into single colony under royal charter).  </a:t>
            </a:r>
            <a:endParaRPr lang="en-US" sz="2000" u="sng" dirty="0" smtClean="0"/>
          </a:p>
        </p:txBody>
      </p:sp>
    </p:spTree>
    <p:extLst>
      <p:ext uri="{BB962C8B-B14F-4D97-AF65-F5344CB8AC3E}">
        <p14:creationId xmlns:p14="http://schemas.microsoft.com/office/powerpoint/2010/main" val="232945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8373"/>
            <a:ext cx="8229600" cy="5060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 with the </a:t>
            </a:r>
            <a:r>
              <a:rPr lang="en-US" dirty="0" err="1" smtClean="0"/>
              <a:t>indians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562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b="1" u="sng" dirty="0" smtClean="0"/>
              <a:t>The Pequot War:</a:t>
            </a:r>
            <a:r>
              <a:rPr lang="en-US" sz="2000" dirty="0" smtClean="0"/>
              <a:t>  Lived in Connecticut</a:t>
            </a:r>
          </a:p>
          <a:p>
            <a:pPr lvl="1"/>
            <a:r>
              <a:rPr lang="en-US" dirty="0" smtClean="0"/>
              <a:t>Puritans burned down a fort near Mystic, Conn killing more than 500 people inside.  </a:t>
            </a:r>
          </a:p>
          <a:p>
            <a:pPr lvl="1"/>
            <a:r>
              <a:rPr lang="en-US" dirty="0" smtClean="0"/>
              <a:t>Went on hunt to kill or capture rest of tribe </a:t>
            </a:r>
          </a:p>
          <a:p>
            <a:pPr lvl="1"/>
            <a:r>
              <a:rPr lang="en-US" dirty="0" smtClean="0"/>
              <a:t>Pequot survive barely</a:t>
            </a:r>
          </a:p>
          <a:p>
            <a:pPr marL="114300" indent="0">
              <a:buNone/>
            </a:pPr>
            <a:r>
              <a:rPr lang="en-US" sz="2000" b="1" u="sng" dirty="0" smtClean="0"/>
              <a:t>King Philip’s War:</a:t>
            </a:r>
            <a:r>
              <a:rPr lang="en-US" sz="2000" dirty="0" smtClean="0"/>
              <a:t>  Plymouth Colony</a:t>
            </a:r>
          </a:p>
          <a:p>
            <a:pPr lvl="1"/>
            <a:r>
              <a:rPr lang="en-US" dirty="0" smtClean="0"/>
              <a:t>NA killed cows in the pasture of a farm</a:t>
            </a:r>
          </a:p>
          <a:p>
            <a:pPr lvl="1"/>
            <a:r>
              <a:rPr lang="en-US" dirty="0" smtClean="0"/>
              <a:t>Boy fired at NA and wounded </a:t>
            </a:r>
            <a:r>
              <a:rPr lang="en-US" dirty="0" err="1" smtClean="0"/>
              <a:t>onepe</a:t>
            </a:r>
            <a:endParaRPr lang="en-US" dirty="0" smtClean="0"/>
          </a:p>
          <a:p>
            <a:pPr lvl="1"/>
            <a:r>
              <a:rPr lang="en-US" b="1" dirty="0" err="1" smtClean="0"/>
              <a:t>Metacom</a:t>
            </a:r>
            <a:r>
              <a:rPr lang="en-US" b="1" dirty="0" smtClean="0"/>
              <a:t>:</a:t>
            </a:r>
            <a:r>
              <a:rPr lang="en-US" dirty="0" smtClean="0"/>
              <a:t>  life between NA and white society</a:t>
            </a:r>
          </a:p>
          <a:p>
            <a:pPr lvl="1"/>
            <a:r>
              <a:rPr lang="en-US" dirty="0" smtClean="0"/>
              <a:t>Tribe helped Pilgrims settle and survive and led to trade</a:t>
            </a:r>
          </a:p>
          <a:p>
            <a:pPr lvl="1"/>
            <a:r>
              <a:rPr lang="en-US" dirty="0" smtClean="0"/>
              <a:t>45,000 English people in New England ruined livelihood</a:t>
            </a:r>
          </a:p>
          <a:p>
            <a:pPr lvl="1"/>
            <a:r>
              <a:rPr lang="en-US" dirty="0" smtClean="0"/>
              <a:t>Made a speech and gather NA groups to drive out English</a:t>
            </a:r>
          </a:p>
          <a:p>
            <a:pPr lvl="1"/>
            <a:r>
              <a:rPr lang="en-US" dirty="0" smtClean="0"/>
              <a:t>Destroyed 20 English towns, killed 2,000 settlers</a:t>
            </a:r>
          </a:p>
          <a:p>
            <a:pPr lvl="1"/>
            <a:r>
              <a:rPr lang="en-US" dirty="0" smtClean="0"/>
              <a:t>English killed 4,000 NA </a:t>
            </a:r>
          </a:p>
          <a:p>
            <a:pPr lvl="1"/>
            <a:r>
              <a:rPr lang="en-US" dirty="0" smtClean="0"/>
              <a:t>NA either joined English or split up within tribes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9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iron.lmc.gatech.edu/~ntrivedi6/blog/wp-content/uploads/2010/01/map-king-philips-w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55345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83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30763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Metacom</a:t>
            </a:r>
            <a:r>
              <a:rPr lang="en-US" sz="2000" dirty="0" smtClean="0"/>
              <a:t> shot through heart </a:t>
            </a:r>
          </a:p>
          <a:p>
            <a:r>
              <a:rPr lang="en-US" sz="2000" dirty="0" smtClean="0"/>
              <a:t>War went on for nearly a year</a:t>
            </a:r>
          </a:p>
          <a:p>
            <a:r>
              <a:rPr lang="en-US" sz="2000" dirty="0" smtClean="0"/>
              <a:t>Devastated Economy of New England</a:t>
            </a:r>
          </a:p>
          <a:p>
            <a:r>
              <a:rPr lang="en-US" sz="2000" dirty="0" smtClean="0"/>
              <a:t>English conquest nearly complete</a:t>
            </a:r>
          </a:p>
          <a:p>
            <a:r>
              <a:rPr lang="en-US" sz="2000" dirty="0" smtClean="0"/>
              <a:t>NA life in S. New England nearly extinct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223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s1763.ca/remem/map-new-fra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81000"/>
            <a:ext cx="8658841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60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8373"/>
            <a:ext cx="8305800" cy="4298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French voyages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56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Searched for NW Passage, came upon St. Lawrence River in Canada</a:t>
            </a:r>
          </a:p>
          <a:p>
            <a:r>
              <a:rPr lang="en-US" sz="2000" b="1" u="sng" dirty="0" err="1" smtClean="0"/>
              <a:t>Giovannii</a:t>
            </a:r>
            <a:r>
              <a:rPr lang="en-US" sz="2000" b="1" u="sng" dirty="0" smtClean="0"/>
              <a:t> da Verrazano:</a:t>
            </a:r>
            <a:r>
              <a:rPr lang="en-US" sz="2000" dirty="0" smtClean="0"/>
              <a:t>  Sailed in 1524, explored the coast of North America from present-day NC to Newfoundland.  Entered NY harbor.</a:t>
            </a:r>
          </a:p>
          <a:p>
            <a:r>
              <a:rPr lang="en-US" sz="2000" b="1" u="sng" dirty="0" smtClean="0"/>
              <a:t>Jacques Cartier:</a:t>
            </a:r>
            <a:r>
              <a:rPr lang="en-US" sz="2000" dirty="0" smtClean="0"/>
              <a:t>  Three voyages to Canada (’34-’36-’41-’42).  Claimed region called New France for his nation (Present-day Canada + parts of N. US)</a:t>
            </a:r>
          </a:p>
          <a:p>
            <a:r>
              <a:rPr lang="en-US" sz="2000" b="1" u="sng" dirty="0" smtClean="0"/>
              <a:t>Samuel de Champlain:</a:t>
            </a:r>
            <a:r>
              <a:rPr lang="en-US" sz="2000" dirty="0" smtClean="0"/>
              <a:t>  First successful French colony in N. America in 1608.  In Quebec above St. Lawrence River</a:t>
            </a:r>
          </a:p>
          <a:p>
            <a:r>
              <a:rPr lang="en-US" sz="2000" b="1" u="sng" dirty="0" smtClean="0"/>
              <a:t>Louis Joliet and Jacques Marquette:</a:t>
            </a:r>
            <a:r>
              <a:rPr lang="en-US" sz="2000" dirty="0" smtClean="0"/>
              <a:t>  Great Lakes to the Mississippi River in 1673.  Traveled south along waterway into Arkansas (Found out it ran to the Gulf of Mexico).  Turned back</a:t>
            </a:r>
            <a:endParaRPr lang="en-US" sz="2000" b="1" u="sng" dirty="0" smtClean="0"/>
          </a:p>
          <a:p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59221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8373"/>
            <a:ext cx="8305800" cy="4298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Fur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287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Skins of deer, beaver, and other animals became fashionable in France and other parts of Europe in 1600’s.  </a:t>
            </a:r>
          </a:p>
          <a:p>
            <a:r>
              <a:rPr lang="en-US" sz="2000" dirty="0" smtClean="0"/>
              <a:t>Determined shape of New France (interior of Canada along St. Lawrence River and Great Lakes)-transporting goods</a:t>
            </a:r>
            <a:endParaRPr lang="en-US" sz="2000" dirty="0"/>
          </a:p>
        </p:txBody>
      </p:sp>
      <p:pic>
        <p:nvPicPr>
          <p:cNvPr id="1026" name="Picture 2" descr="http://upload.wikimedia.org/wikipedia/commons/7/74/Fur_traders_in_canada_17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62200"/>
            <a:ext cx="6096000" cy="429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36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8373"/>
            <a:ext cx="8305800" cy="5060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Iroquois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638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Native Americans gathered furs for European markets  and provided a growing market for European goods including:  </a:t>
            </a:r>
            <a:endParaRPr lang="en-US" sz="1600" dirty="0" smtClean="0"/>
          </a:p>
          <a:p>
            <a:pPr lvl="1"/>
            <a:r>
              <a:rPr lang="en-US" dirty="0" smtClean="0"/>
              <a:t>Guns, Cloth, and Jewelry</a:t>
            </a:r>
          </a:p>
          <a:p>
            <a:pPr lvl="1"/>
            <a:r>
              <a:rPr lang="en-US" dirty="0" smtClean="0"/>
              <a:t>NA learned Christian religion and Catholic rituals</a:t>
            </a:r>
          </a:p>
          <a:p>
            <a:r>
              <a:rPr lang="en-US" sz="2000" dirty="0" smtClean="0"/>
              <a:t>Diseases spread to Native Americans, wars start between them</a:t>
            </a:r>
          </a:p>
          <a:p>
            <a:pPr lvl="1"/>
            <a:r>
              <a:rPr lang="en-US" dirty="0" smtClean="0"/>
              <a:t>Fought over  hunting grounds</a:t>
            </a:r>
          </a:p>
          <a:p>
            <a:r>
              <a:rPr lang="en-US" sz="2000" b="1" u="sng" dirty="0" smtClean="0"/>
              <a:t>Iroquois</a:t>
            </a:r>
            <a:r>
              <a:rPr lang="en-US" sz="2000" dirty="0" smtClean="0"/>
              <a:t>: Pushed rivals out of homelands forcing them to migrate west to the Great Lakes</a:t>
            </a:r>
            <a:endParaRPr lang="en-US" sz="2000" b="1" u="sng" dirty="0" smtClean="0"/>
          </a:p>
        </p:txBody>
      </p:sp>
      <p:pic>
        <p:nvPicPr>
          <p:cNvPr id="2050" name="Picture 2" descr="http://www.lftantillo.com/image%20files%20jpegs/Lake%20of%20the%20Iroquois/Lake%20of%20the%20Iroquois%20with%20bor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581400"/>
            <a:ext cx="3895725" cy="2981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2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8373"/>
            <a:ext cx="8305800" cy="4298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Plymouth Colony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562600"/>
          </a:xfrm>
        </p:spPr>
        <p:txBody>
          <a:bodyPr/>
          <a:lstStyle/>
          <a:p>
            <a:r>
              <a:rPr lang="en-US" dirty="0" smtClean="0"/>
              <a:t>Region included the states of Connecticut, Rhode Island, Massachusetts, Vermont, New Hampshire, and Maine.  Called the </a:t>
            </a:r>
            <a:r>
              <a:rPr lang="en-US" b="1" u="sng" dirty="0" smtClean="0"/>
              <a:t>New England Colonies</a:t>
            </a:r>
            <a:endParaRPr lang="en-US" dirty="0"/>
          </a:p>
        </p:txBody>
      </p:sp>
      <p:pic>
        <p:nvPicPr>
          <p:cNvPr id="3074" name="Picture 2" descr="http://upload.wikimedia.org/wikipedia/commons/thumb/a/a8/Plymouth_Colony_map.svg/609px-Plymouth_Colony_map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2225040"/>
            <a:ext cx="5246688" cy="420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1.gstatic.com/images?q=tbn:ANd9GcSElYhfeyJqHsv6JbNe-8ECB90fvy1NzMGHYCOQw3D3DB8B_hhIU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971800"/>
            <a:ext cx="3077408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59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08373"/>
            <a:ext cx="8305800" cy="5060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Puritans and separatists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382000" cy="5638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First state founded b/c of religious conflicts</a:t>
            </a:r>
          </a:p>
          <a:p>
            <a:r>
              <a:rPr lang="en-US" sz="2000" dirty="0" smtClean="0"/>
              <a:t>King Henry VIII had broken from Catholic Church</a:t>
            </a:r>
          </a:p>
          <a:p>
            <a:pPr lvl="1"/>
            <a:r>
              <a:rPr lang="en-US" dirty="0" smtClean="0"/>
              <a:t>Founded Anglican Church</a:t>
            </a:r>
          </a:p>
          <a:p>
            <a:pPr lvl="1"/>
            <a:r>
              <a:rPr lang="en-US" dirty="0" smtClean="0"/>
              <a:t>Too many Catholic practices and traditions “Purer” kind of church” (This is why they were called Puritans)</a:t>
            </a:r>
          </a:p>
          <a:p>
            <a:pPr lvl="1"/>
            <a:r>
              <a:rPr lang="en-US" dirty="0" smtClean="0"/>
              <a:t>Some started own churches (Separatists)</a:t>
            </a:r>
          </a:p>
          <a:p>
            <a:pPr lvl="1"/>
            <a:r>
              <a:rPr lang="en-US" dirty="0" smtClean="0"/>
              <a:t>All were </a:t>
            </a:r>
            <a:r>
              <a:rPr lang="en-US" u="sng" dirty="0" smtClean="0"/>
              <a:t>persecuted</a:t>
            </a:r>
            <a:r>
              <a:rPr lang="en-US" dirty="0" smtClean="0"/>
              <a:t>:  attacked b/c of </a:t>
            </a:r>
          </a:p>
          <a:p>
            <a:pPr marL="411480" lvl="1" indent="0">
              <a:buNone/>
            </a:pPr>
            <a:r>
              <a:rPr lang="en-US" dirty="0" smtClean="0"/>
              <a:t>beliefs</a:t>
            </a:r>
          </a:p>
          <a:p>
            <a:pPr marL="411480" lvl="1" indent="0">
              <a:buNone/>
            </a:pPr>
            <a:endParaRPr lang="en-US" dirty="0"/>
          </a:p>
        </p:txBody>
      </p:sp>
      <p:pic>
        <p:nvPicPr>
          <p:cNvPr id="4098" name="Picture 2" descr="http://indyfpc.org/wp-content/uploads/2011/02/puritans_engrav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9" y="3124200"/>
            <a:ext cx="2940315" cy="346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20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8373"/>
            <a:ext cx="8229600" cy="4298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Voyage of mayflower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135563"/>
          </a:xfrm>
        </p:spPr>
        <p:txBody>
          <a:bodyPr>
            <a:normAutofit/>
          </a:bodyPr>
          <a:lstStyle/>
          <a:p>
            <a:r>
              <a:rPr lang="en-US" sz="2000" u="sng" dirty="0" smtClean="0"/>
              <a:t>Pilgrims:</a:t>
            </a:r>
            <a:r>
              <a:rPr lang="en-US" sz="2000" dirty="0" smtClean="0"/>
              <a:t>  group of Separatists who decided to make a new home in North America (Freedom of Religion</a:t>
            </a:r>
          </a:p>
          <a:p>
            <a:r>
              <a:rPr lang="en-US" sz="2000" dirty="0" smtClean="0"/>
              <a:t>100 pilgrims sailed to New England on the </a:t>
            </a:r>
            <a:r>
              <a:rPr lang="en-US" sz="2000" u="sng" dirty="0" smtClean="0"/>
              <a:t>Mayflower</a:t>
            </a:r>
          </a:p>
          <a:p>
            <a:r>
              <a:rPr lang="en-US" sz="2000" u="sng" dirty="0" smtClean="0"/>
              <a:t>Mayflower Compact:</a:t>
            </a:r>
            <a:r>
              <a:rPr lang="en-US" sz="2000" dirty="0" smtClean="0"/>
              <a:t>  settlers agreed to obey all of their government’s laws.</a:t>
            </a:r>
          </a:p>
          <a:p>
            <a:pPr lvl="1"/>
            <a:r>
              <a:rPr lang="en-US" u="sng" dirty="0" smtClean="0"/>
              <a:t>William Bradford:</a:t>
            </a:r>
            <a:r>
              <a:rPr lang="en-US" dirty="0" smtClean="0"/>
              <a:t>  drew up the compact and became governor for 35 years in this colony.  </a:t>
            </a:r>
          </a:p>
          <a:p>
            <a:pPr lvl="2"/>
            <a:r>
              <a:rPr lang="en-US" sz="2000" dirty="0" smtClean="0"/>
              <a:t>People would guide their own affairs</a:t>
            </a:r>
          </a:p>
          <a:p>
            <a:r>
              <a:rPr lang="en-US" sz="2000" u="sng" dirty="0" smtClean="0"/>
              <a:t>Early Difficulties:</a:t>
            </a:r>
            <a:r>
              <a:rPr lang="en-US" sz="2000" dirty="0" smtClean="0"/>
              <a:t>  Settled in New Plymouth</a:t>
            </a:r>
          </a:p>
          <a:p>
            <a:pPr lvl="1"/>
            <a:r>
              <a:rPr lang="en-US" dirty="0" smtClean="0"/>
              <a:t>Half died within the first winter alone</a:t>
            </a:r>
          </a:p>
          <a:p>
            <a:pPr lvl="1"/>
            <a:r>
              <a:rPr lang="en-US" u="sng" dirty="0" smtClean="0"/>
              <a:t>Squanto:</a:t>
            </a:r>
            <a:r>
              <a:rPr lang="en-US" dirty="0" smtClean="0"/>
              <a:t>  NA taught how to plant corn</a:t>
            </a:r>
          </a:p>
          <a:p>
            <a:pPr lvl="1"/>
            <a:r>
              <a:rPr lang="en-US" dirty="0" smtClean="0"/>
              <a:t>Harvest plenty of corn with feast of </a:t>
            </a:r>
          </a:p>
          <a:p>
            <a:pPr marL="411480" lvl="1" indent="0">
              <a:buNone/>
            </a:pPr>
            <a:r>
              <a:rPr lang="en-US" dirty="0" smtClean="0"/>
              <a:t>Thanksgiving in 1621.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878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enchantedlearning.com/mgifs/Mayflowercross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457200"/>
            <a:ext cx="8344551" cy="58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91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2254</TotalTime>
  <Words>887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Calibri</vt:lpstr>
      <vt:lpstr>Century Gothic</vt:lpstr>
      <vt:lpstr>Apothecary</vt:lpstr>
      <vt:lpstr>Colonization of the Americas</vt:lpstr>
      <vt:lpstr>PowerPoint Presentation</vt:lpstr>
      <vt:lpstr>French voyages</vt:lpstr>
      <vt:lpstr>Fur trade</vt:lpstr>
      <vt:lpstr>The Iroquois</vt:lpstr>
      <vt:lpstr>Plymouth Colony</vt:lpstr>
      <vt:lpstr>Puritans and separatists</vt:lpstr>
      <vt:lpstr>Voyage of mayflower</vt:lpstr>
      <vt:lpstr>PowerPoint Presentation</vt:lpstr>
      <vt:lpstr>Massachusetts bay colony</vt:lpstr>
      <vt:lpstr>PowerPoint Presentation</vt:lpstr>
      <vt:lpstr>Other puritan colonies</vt:lpstr>
      <vt:lpstr>War with the indians</vt:lpstr>
      <vt:lpstr>PowerPoint Presentation</vt:lpstr>
      <vt:lpstr>Final outcome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Colonization of the Americas</dc:title>
  <dc:creator>Administrator</dc:creator>
  <cp:lastModifiedBy>Lelko, Garrett</cp:lastModifiedBy>
  <cp:revision>30</cp:revision>
  <cp:lastPrinted>2013-09-09T11:43:12Z</cp:lastPrinted>
  <dcterms:created xsi:type="dcterms:W3CDTF">2013-09-05T15:48:57Z</dcterms:created>
  <dcterms:modified xsi:type="dcterms:W3CDTF">2014-09-09T12:02:20Z</dcterms:modified>
</cp:coreProperties>
</file>