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4212-B39D-4C51-87BD-393E16D1030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367E-39D7-495E-BBF4-568F84DAC99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4212-B39D-4C51-87BD-393E16D1030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367E-39D7-495E-BBF4-568F84DAC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4212-B39D-4C51-87BD-393E16D1030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367E-39D7-495E-BBF4-568F84DAC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4212-B39D-4C51-87BD-393E16D1030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367E-39D7-495E-BBF4-568F84DAC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4212-B39D-4C51-87BD-393E16D1030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384367E-39D7-495E-BBF4-568F84DAC99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4212-B39D-4C51-87BD-393E16D1030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367E-39D7-495E-BBF4-568F84DAC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4212-B39D-4C51-87BD-393E16D1030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367E-39D7-495E-BBF4-568F84DAC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4212-B39D-4C51-87BD-393E16D1030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367E-39D7-495E-BBF4-568F84DAC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4212-B39D-4C51-87BD-393E16D1030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367E-39D7-495E-BBF4-568F84DAC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4212-B39D-4C51-87BD-393E16D1030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367E-39D7-495E-BBF4-568F84DAC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4212-B39D-4C51-87BD-393E16D1030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367E-39D7-495E-BBF4-568F84DAC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BA24212-B39D-4C51-87BD-393E16D1030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384367E-39D7-495E-BBF4-568F84DAC99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European Colonization of the America’s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Jamestown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27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458200" cy="6080760"/>
          </a:xfrm>
        </p:spPr>
        <p:txBody>
          <a:bodyPr/>
          <a:lstStyle/>
          <a:p>
            <a:pPr marL="594360" indent="-457200">
              <a:buAutoNum type="arabicPeriod" startAt="3"/>
            </a:pPr>
            <a:r>
              <a:rPr lang="en-US" sz="2400" dirty="0" smtClean="0"/>
              <a:t>Location:  Swampy area</a:t>
            </a:r>
            <a:endParaRPr lang="en-US" dirty="0" smtClean="0"/>
          </a:p>
          <a:p>
            <a:pPr marL="914400" lvl="1" indent="-457200">
              <a:buFont typeface="+mj-lt"/>
              <a:buAutoNum type="alphaLcParenR" startAt="3"/>
            </a:pPr>
            <a:r>
              <a:rPr lang="en-US" sz="2200" dirty="0" smtClean="0"/>
              <a:t>Swamps and pools of standing water with disease carrying mosquitos bred (Typhus and Malaria)</a:t>
            </a:r>
          </a:p>
          <a:p>
            <a:pPr marL="594360" indent="-457200">
              <a:buFont typeface="+mj-lt"/>
              <a:buAutoNum type="arabicPeriod" startAt="3"/>
            </a:pPr>
            <a:r>
              <a:rPr lang="en-US" sz="2400" dirty="0" smtClean="0"/>
              <a:t>Starvation: 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10 years of settlement (Native Americans helped)</a:t>
            </a:r>
          </a:p>
          <a:p>
            <a:pPr marL="594360" indent="-457200">
              <a:buFont typeface="+mj-lt"/>
              <a:buAutoNum type="arabicPeriod" startAt="3"/>
            </a:pPr>
            <a:r>
              <a:rPr lang="en-US" sz="2400" dirty="0" smtClean="0"/>
              <a:t>Poor Leadership:  Fought about minor issues even when starving</a:t>
            </a:r>
          </a:p>
          <a:p>
            <a:r>
              <a:rPr lang="en-US" sz="2400" dirty="0" smtClean="0"/>
              <a:t>Writers in England were calling Virginia a paradise</a:t>
            </a:r>
          </a:p>
          <a:p>
            <a:r>
              <a:rPr lang="en-US" sz="2400" dirty="0" smtClean="0"/>
              <a:t>Gave sermons praising the colonies</a:t>
            </a:r>
          </a:p>
          <a:p>
            <a:r>
              <a:rPr lang="en-US" sz="2400" dirty="0" smtClean="0"/>
              <a:t>5,500 English and others migrated to Virginia.</a:t>
            </a:r>
          </a:p>
          <a:p>
            <a:r>
              <a:rPr lang="en-US" sz="2400" dirty="0" smtClean="0"/>
              <a:t>4,000 of these settlers died within a short </a:t>
            </a:r>
            <a:r>
              <a:rPr lang="en-US" sz="2400" smtClean="0"/>
              <a:t>time arriving.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9199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Governing the Colony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458200" cy="5791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Virginia Company received charter to appoint governor</a:t>
            </a:r>
          </a:p>
          <a:p>
            <a:r>
              <a:rPr lang="en-US" sz="2400" dirty="0" smtClean="0"/>
              <a:t>Could not turn profit and shut down charter in 1624.</a:t>
            </a:r>
          </a:p>
          <a:p>
            <a:r>
              <a:rPr lang="en-US" sz="2400" dirty="0" smtClean="0"/>
              <a:t>Virginia became a </a:t>
            </a:r>
            <a:r>
              <a:rPr lang="en-US" sz="2400" u="sng" dirty="0" smtClean="0"/>
              <a:t>royal colony:</a:t>
            </a:r>
            <a:r>
              <a:rPr lang="en-US" sz="2400" dirty="0" smtClean="0"/>
              <a:t>  governor appointed by the king.  </a:t>
            </a:r>
          </a:p>
          <a:p>
            <a:r>
              <a:rPr lang="en-US" sz="2400" u="sng" dirty="0" smtClean="0"/>
              <a:t>Legislature:</a:t>
            </a:r>
            <a:r>
              <a:rPr lang="en-US" sz="2400" dirty="0" smtClean="0"/>
              <a:t>  lawmaking assembly with representatives of the colony.  Assembly was known as </a:t>
            </a:r>
            <a:r>
              <a:rPr lang="en-US" sz="2400" u="sng" dirty="0" smtClean="0"/>
              <a:t>House of Burgesses.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286710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Growing Tobacco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556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First grown in the Western Hemisphere</a:t>
            </a:r>
          </a:p>
          <a:p>
            <a:r>
              <a:rPr lang="en-US" sz="2400" dirty="0" smtClean="0"/>
              <a:t>John Rolfe:  Ships to Europe where it became popular</a:t>
            </a:r>
          </a:p>
          <a:p>
            <a:pPr lvl="1"/>
            <a:r>
              <a:rPr lang="en-US" sz="2000" dirty="0" smtClean="0"/>
              <a:t>2,500 pounds to England</a:t>
            </a:r>
          </a:p>
          <a:p>
            <a:pPr lvl="1"/>
            <a:r>
              <a:rPr lang="en-US" sz="2000" dirty="0" smtClean="0"/>
              <a:t>By 1618, increased to 50,000 pounds</a:t>
            </a:r>
          </a:p>
          <a:p>
            <a:pPr lvl="1"/>
            <a:r>
              <a:rPr lang="en-US" sz="2000" dirty="0" smtClean="0"/>
              <a:t>By 1640, Virginia and Maryland were sending over 3 million</a:t>
            </a:r>
          </a:p>
          <a:p>
            <a:r>
              <a:rPr lang="en-US" sz="2400" dirty="0" smtClean="0"/>
              <a:t>Promise of Land</a:t>
            </a:r>
          </a:p>
          <a:p>
            <a:pPr lvl="1"/>
            <a:r>
              <a:rPr lang="en-US" sz="2000" u="sng" dirty="0" err="1" smtClean="0"/>
              <a:t>Headright</a:t>
            </a:r>
            <a:r>
              <a:rPr lang="en-US" sz="2000" u="sng" dirty="0" smtClean="0"/>
              <a:t> System:</a:t>
            </a:r>
            <a:r>
              <a:rPr lang="en-US" sz="2000" dirty="0" smtClean="0"/>
              <a:t>  giving the head who came to colony 50 acres of land to grow plants and hire laborers.</a:t>
            </a:r>
          </a:p>
          <a:p>
            <a:pPr lvl="1"/>
            <a:r>
              <a:rPr lang="en-US" sz="2000" dirty="0" err="1" smtClean="0"/>
              <a:t>Masterless</a:t>
            </a:r>
            <a:r>
              <a:rPr lang="en-US" sz="2000" dirty="0" smtClean="0"/>
              <a:t> Men and Women (England):  Kicked off of farmland by their Masters b/c profit came from livestock</a:t>
            </a:r>
          </a:p>
          <a:p>
            <a:r>
              <a:rPr lang="en-US" sz="2400" dirty="0" smtClean="0"/>
              <a:t>Indentured Servants</a:t>
            </a:r>
          </a:p>
          <a:p>
            <a:pPr lvl="1"/>
            <a:r>
              <a:rPr lang="en-US" sz="2000" dirty="0" smtClean="0"/>
              <a:t>Work for a master for a period of time (7 years)</a:t>
            </a:r>
          </a:p>
          <a:p>
            <a:pPr lvl="1"/>
            <a:r>
              <a:rPr lang="en-US" sz="2000" dirty="0" smtClean="0"/>
              <a:t>Master paid cost of voyage to Virginia and gave them food and shelter (</a:t>
            </a:r>
            <a:r>
              <a:rPr lang="en-US" sz="2000" smtClean="0"/>
              <a:t>100,000-150,000 between age of 18-22).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5169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Conflict with Native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5638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Good intentions became angry misunderstandings</a:t>
            </a:r>
          </a:p>
          <a:p>
            <a:r>
              <a:rPr lang="en-US" sz="2400" dirty="0" smtClean="0"/>
              <a:t>Due to past experience with Irish (Catholic vs. Protestant), it was easier to remake over any culture they conquered.</a:t>
            </a:r>
          </a:p>
          <a:p>
            <a:r>
              <a:rPr lang="en-US" sz="2400" dirty="0" smtClean="0"/>
              <a:t>Conquest (All or Nothing)</a:t>
            </a:r>
          </a:p>
          <a:p>
            <a:r>
              <a:rPr lang="en-US" sz="2400" dirty="0" smtClean="0"/>
              <a:t>Native Americans React</a:t>
            </a:r>
          </a:p>
          <a:p>
            <a:pPr lvl="1"/>
            <a:r>
              <a:rPr lang="en-US" sz="2000" dirty="0" err="1" smtClean="0"/>
              <a:t>Opechancanough</a:t>
            </a:r>
            <a:r>
              <a:rPr lang="en-US" sz="2000" dirty="0" smtClean="0"/>
              <a:t>:  Powhatan’s brother organizes surprise attack on Jamestown with intention of wiping out English.</a:t>
            </a:r>
          </a:p>
          <a:p>
            <a:pPr lvl="1"/>
            <a:r>
              <a:rPr lang="en-US" sz="2000" dirty="0" smtClean="0"/>
              <a:t>Settlers struck back killing as many or more as NA</a:t>
            </a:r>
          </a:p>
          <a:p>
            <a:pPr lvl="1"/>
            <a:r>
              <a:rPr lang="en-US" sz="2000" dirty="0" smtClean="0"/>
              <a:t>Native Americans plan last attack at Chesapeake Bay where the failed majority.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7372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Bacon’s Rebellion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5638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Rich planters bought more land, servants, and the government supported high class (not low class)</a:t>
            </a:r>
          </a:p>
          <a:p>
            <a:r>
              <a:rPr lang="en-US" sz="2400" dirty="0" smtClean="0"/>
              <a:t>William Berkley:  refused to raise troops to defend settlers against Indian raids.</a:t>
            </a:r>
          </a:p>
          <a:p>
            <a:r>
              <a:rPr lang="en-US" sz="2400" dirty="0" smtClean="0"/>
              <a:t>Nathaniel Bacon:  Berkley’s cousin, member of council, sympathized with frontiersmen.</a:t>
            </a:r>
          </a:p>
          <a:p>
            <a:r>
              <a:rPr lang="en-US" sz="2400" dirty="0" smtClean="0"/>
              <a:t>Bacon raised own army to fight Native Americans. </a:t>
            </a:r>
            <a:r>
              <a:rPr lang="en-US" sz="2400" dirty="0"/>
              <a:t> </a:t>
            </a:r>
            <a:r>
              <a:rPr lang="en-US" sz="2400" dirty="0" smtClean="0"/>
              <a:t>Berkley angry about lack of permission and gathered an army. </a:t>
            </a:r>
          </a:p>
          <a:p>
            <a:r>
              <a:rPr lang="en-US" sz="2400" dirty="0" smtClean="0"/>
              <a:t>Bacon turned army around and burned Jamestown and controlled until his death.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610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Bacon’s Rebellion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5638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Important for 2 reasons: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sz="2200" dirty="0" smtClean="0"/>
              <a:t>Frontier settlers were frustrated with government concerned only about the interests of wealthy planters.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sz="2200" dirty="0" smtClean="0"/>
              <a:t>Poorer colonists were unwilling to tolerate such </a:t>
            </a:r>
            <a:r>
              <a:rPr lang="en-US" sz="2200" smtClean="0"/>
              <a:t>a government.  </a:t>
            </a:r>
            <a:endParaRPr lang="en-US" sz="2200" dirty="0"/>
          </a:p>
        </p:txBody>
      </p:sp>
      <p:pic>
        <p:nvPicPr>
          <p:cNvPr id="2050" name="Picture 2" descr="http://www.understandingrace.org/images/482x270/society/colonial_ex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95600"/>
            <a:ext cx="625743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02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heltonstate.edu/Uploads/files/faculty/Chuck%20Boening/us%20history%20maps/Bacon's%20Rebell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7630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57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458200" cy="64008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Summer of 1590:  two ships from England arrive on American shores for a colony on Roanoke Island</a:t>
            </a:r>
          </a:p>
          <a:p>
            <a:r>
              <a:rPr lang="en-US" sz="2600" dirty="0" smtClean="0"/>
              <a:t>They could not find the other settlers (Mystery)</a:t>
            </a:r>
          </a:p>
          <a:p>
            <a:r>
              <a:rPr lang="en-US" sz="2600" dirty="0" smtClean="0"/>
              <a:t>White:  Comes from Native American group with white settlers (Joined or Defeated?)</a:t>
            </a:r>
          </a:p>
          <a:p>
            <a:r>
              <a:rPr lang="en-US" sz="2600" dirty="0" smtClean="0"/>
              <a:t>Lack of colonization of Roanoke Island shows difficulty</a:t>
            </a:r>
            <a:r>
              <a:rPr lang="en-US" sz="2600" dirty="0"/>
              <a:t> </a:t>
            </a:r>
            <a:r>
              <a:rPr lang="en-US" sz="2600" dirty="0" smtClean="0"/>
              <a:t>(Still kept determination)</a:t>
            </a:r>
          </a:p>
        </p:txBody>
      </p:sp>
      <p:pic>
        <p:nvPicPr>
          <p:cNvPr id="1026" name="Picture 2" descr="http://upload.wikimedia.org/wikipedia/en/b/b2/Map_showing_location_of_Jamestown_and_Roanoke_Island_Coloni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429000"/>
            <a:ext cx="4572289" cy="304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26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English Explorers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5791200"/>
          </a:xfrm>
        </p:spPr>
        <p:txBody>
          <a:bodyPr>
            <a:normAutofit/>
          </a:bodyPr>
          <a:lstStyle/>
          <a:p>
            <a:pPr marL="594360" indent="-457200">
              <a:buFont typeface="+mj-lt"/>
              <a:buAutoNum type="arabicPeriod"/>
            </a:pPr>
            <a:r>
              <a:rPr lang="en-US" sz="2400" dirty="0" smtClean="0"/>
              <a:t>John Cabot:  First English explorer to cross the Atlantic.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200" dirty="0" smtClean="0"/>
              <a:t>May have landed in Newfoundland, Canada in 1497.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200" dirty="0" smtClean="0"/>
              <a:t>Never returned from second voyage to the Americas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200" dirty="0" smtClean="0"/>
              <a:t>Many years would pass before next voyage</a:t>
            </a:r>
          </a:p>
          <a:p>
            <a:pPr marL="594360" indent="-457200">
              <a:buFont typeface="+mj-lt"/>
              <a:buAutoNum type="arabicPeriod"/>
            </a:pPr>
            <a:r>
              <a:rPr lang="en-US" sz="2400" dirty="0" smtClean="0"/>
              <a:t>Sir Martin Frobisher:  three voyages across Atlantic (1576, 77, 78)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200" dirty="0" smtClean="0"/>
              <a:t>Looking for trade route to Asia like Cabot or through the continent of North America (NW Passage)</a:t>
            </a:r>
          </a:p>
          <a:p>
            <a:pPr marL="594360" indent="-457200">
              <a:buFont typeface="+mj-lt"/>
              <a:buAutoNum type="arabicPeriod"/>
            </a:pPr>
            <a:r>
              <a:rPr lang="en-US" sz="2400" dirty="0" smtClean="0"/>
              <a:t>John Davis:  Three voyages to North America in search of NW Passage (1585, 86,87)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200" dirty="0" smtClean="0"/>
              <a:t>West Coast of Greenland and east coasts of Baffin Island</a:t>
            </a:r>
          </a:p>
          <a:p>
            <a:pPr marL="594360" indent="-457200">
              <a:buFont typeface="+mj-lt"/>
              <a:buAutoNum type="arabicPeriod"/>
            </a:pPr>
            <a:r>
              <a:rPr lang="en-US" sz="2400" dirty="0" smtClean="0"/>
              <a:t>Henry Hudson:  Explored the Hudson Bay in 1609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200" dirty="0" smtClean="0"/>
              <a:t>Turns back b/c it was not NW Passage and turned back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200" dirty="0" smtClean="0"/>
              <a:t>1610 is when he technically discovered Hudson Bay in NY</a:t>
            </a:r>
          </a:p>
        </p:txBody>
      </p:sp>
    </p:spTree>
    <p:extLst>
      <p:ext uri="{BB962C8B-B14F-4D97-AF65-F5344CB8AC3E}">
        <p14:creationId xmlns:p14="http://schemas.microsoft.com/office/powerpoint/2010/main" val="267814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.bp.blogspot.com/-QO12Pe4S7lU/TmorUCjI-cI/AAAAAAAAAbg/NLzid2--UCE/s400/Expedition%2BRoute%2B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106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09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Privateers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534400" cy="5791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Raided Spanish ships and cities in Americas</a:t>
            </a:r>
          </a:p>
          <a:p>
            <a:r>
              <a:rPr lang="en-US" sz="2400" dirty="0" smtClean="0"/>
              <a:t>Hired by Queen Elizabeth I of England to attack Spanish ships.  Why? </a:t>
            </a:r>
          </a:p>
          <a:p>
            <a:r>
              <a:rPr lang="en-US" sz="2400" dirty="0" smtClean="0"/>
              <a:t>Most famous Privateers were the Sea Dogs led by </a:t>
            </a:r>
            <a:r>
              <a:rPr lang="en-US" sz="2400" b="1" dirty="0" smtClean="0"/>
              <a:t>Sir Francis Drake</a:t>
            </a:r>
            <a:endParaRPr lang="en-US" sz="2400" dirty="0" smtClean="0"/>
          </a:p>
          <a:p>
            <a:pPr lvl="1"/>
            <a:r>
              <a:rPr lang="en-US" sz="2200" dirty="0" smtClean="0"/>
              <a:t>Thefts severely weakened Spanish Empire financially</a:t>
            </a:r>
          </a:p>
          <a:p>
            <a:pPr lvl="1"/>
            <a:endParaRPr lang="en-US" sz="2200" dirty="0" smtClean="0"/>
          </a:p>
        </p:txBody>
      </p:sp>
      <p:pic>
        <p:nvPicPr>
          <p:cNvPr id="3074" name="Picture 2" descr="http://www.biography.com/imported/images/Biography/Images/Profiles/D/Sir-Francis-Drake-9278809-1-4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29000"/>
            <a:ext cx="3067050" cy="3067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1.gstatic.com/images?q=tbn:ANd9GcQbS7kfAsbffsOOyTpewwnCm_rIvc8ldrL1NOTQ2YgHvSBtAgsJ9FKuRH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505200"/>
            <a:ext cx="4413525" cy="299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70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England Colonization in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5715000"/>
          </a:xfrm>
        </p:spPr>
        <p:txBody>
          <a:bodyPr/>
          <a:lstStyle/>
          <a:p>
            <a:r>
              <a:rPr lang="en-US" dirty="0" smtClean="0"/>
              <a:t>Reasons for England’s interest in permanent settlements.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dirty="0" smtClean="0"/>
              <a:t>Search of riches:  Attack Spanish ships and cities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dirty="0" smtClean="0"/>
              <a:t>Convinced they could still find a NW Passage </a:t>
            </a:r>
          </a:p>
          <a:p>
            <a:pPr marL="1307592" lvl="2" indent="-457200">
              <a:buFont typeface="+mj-lt"/>
              <a:buAutoNum type="alphaLcParenR"/>
            </a:pPr>
            <a:r>
              <a:rPr lang="en-US" dirty="0" smtClean="0"/>
              <a:t>Supply stations in North America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dirty="0" smtClean="0"/>
              <a:t>Wanted new markets (Native Americans and future populations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dirty="0" smtClean="0"/>
              <a:t>Homeland (Too crowded)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dirty="0" smtClean="0"/>
              <a:t>Religious Freedom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65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Sir Walter Raleigh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5638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Twice to start a colony in Roanoke Island (Outer Banks, NC)</a:t>
            </a:r>
          </a:p>
          <a:p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attempt:  Settlers abandoned the colony and returned home </a:t>
            </a:r>
          </a:p>
          <a:p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attempt:  2 years later, ended mysteriously (Vanished)</a:t>
            </a:r>
          </a:p>
        </p:txBody>
      </p:sp>
      <p:pic>
        <p:nvPicPr>
          <p:cNvPr id="3074" name="Picture 2" descr="http://upload.wikimedia.org/wikipedia/en/b/b2/Map_showing_location_of_Jamestown_and_Roanoke_Island_Coloni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048000"/>
            <a:ext cx="5867400" cy="3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08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Jamestown Settlement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486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1606, English made plans to establish colony</a:t>
            </a:r>
          </a:p>
          <a:p>
            <a:r>
              <a:rPr lang="en-US" sz="2400" dirty="0" smtClean="0"/>
              <a:t>Process?  How?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sz="2200" dirty="0" smtClean="0"/>
              <a:t>Charter:  certificate of </a:t>
            </a:r>
          </a:p>
          <a:p>
            <a:pPr marL="585216" lvl="1" indent="0">
              <a:buNone/>
            </a:pPr>
            <a:r>
              <a:rPr lang="en-US" sz="2200" dirty="0" smtClean="0"/>
              <a:t>permission from the king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sz="2200" dirty="0" smtClean="0"/>
              <a:t>Joint Stock Company:  </a:t>
            </a:r>
          </a:p>
          <a:p>
            <a:pPr marL="585216" lvl="1" indent="0">
              <a:buNone/>
            </a:pPr>
            <a:r>
              <a:rPr lang="en-US" sz="2200" dirty="0" smtClean="0"/>
              <a:t>funded and run by investors </a:t>
            </a:r>
            <a:endParaRPr lang="en-US" sz="2200" dirty="0"/>
          </a:p>
          <a:p>
            <a:pPr marL="585216" lvl="1" indent="0">
              <a:buNone/>
            </a:pPr>
            <a:r>
              <a:rPr lang="en-US" sz="2200" dirty="0" smtClean="0"/>
              <a:t>who share profits and losses. </a:t>
            </a:r>
          </a:p>
          <a:p>
            <a:pPr marL="585216" lvl="1" indent="0">
              <a:buNone/>
            </a:pPr>
            <a:r>
              <a:rPr lang="en-US" sz="2200" dirty="0" smtClean="0"/>
              <a:t>Company called Virginia Company</a:t>
            </a:r>
          </a:p>
          <a:p>
            <a:pPr marL="1307592" lvl="2" indent="-457200">
              <a:buFont typeface="+mj-lt"/>
              <a:buAutoNum type="alphaLcParenR"/>
            </a:pPr>
            <a:r>
              <a:rPr lang="en-US" sz="2000" dirty="0" smtClean="0"/>
              <a:t>Sent 100 colonists to Virginia</a:t>
            </a:r>
          </a:p>
          <a:p>
            <a:pPr marL="1042416" lvl="1" indent="-457200">
              <a:buFont typeface="+mj-lt"/>
              <a:buAutoNum type="arabicPeriod"/>
            </a:pPr>
            <a:endParaRPr lang="en-US" sz="2000" dirty="0"/>
          </a:p>
        </p:txBody>
      </p:sp>
      <p:pic>
        <p:nvPicPr>
          <p:cNvPr id="4098" name="Picture 2" descr="http://upload.wikimedia.org/wikipedia/commons/thumb/c/c2/Wpdms_king_james_grants.png/220px-Wpdms_king_james_gran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00200"/>
            <a:ext cx="2743200" cy="4950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99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Settlers Hardships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562600"/>
          </a:xfrm>
        </p:spPr>
        <p:txBody>
          <a:bodyPr>
            <a:normAutofit lnSpcReduction="10000"/>
          </a:bodyPr>
          <a:lstStyle/>
          <a:p>
            <a:pPr marL="594360" indent="-457200">
              <a:buFont typeface="+mj-lt"/>
              <a:buAutoNum type="arabicPeriod"/>
            </a:pPr>
            <a:r>
              <a:rPr lang="en-US" sz="2400" dirty="0" smtClean="0"/>
              <a:t>Conflict with Native Americans:  200 attack colonists.  Over 14,000 Native Americans live in Chesapeake Region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 smtClean="0"/>
              <a:t>Powhatan People:  Named for powerful chief, Powhatan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 smtClean="0"/>
              <a:t>English honored him and paid a regular tax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 smtClean="0"/>
              <a:t>After attack, they went to </a:t>
            </a:r>
          </a:p>
          <a:p>
            <a:pPr marL="457200" lvl="1" indent="0">
              <a:buNone/>
            </a:pPr>
            <a:r>
              <a:rPr lang="en-US" sz="2000" dirty="0" smtClean="0"/>
              <a:t>Powhatan showing they meant </a:t>
            </a:r>
          </a:p>
          <a:p>
            <a:pPr marL="457200" lvl="1" indent="0">
              <a:buNone/>
            </a:pPr>
            <a:r>
              <a:rPr lang="en-US" sz="2000" dirty="0" smtClean="0"/>
              <a:t>no harm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 smtClean="0"/>
              <a:t>Resulted in a truce</a:t>
            </a:r>
          </a:p>
          <a:p>
            <a:pPr marL="594360" indent="-457200">
              <a:buFont typeface="+mj-lt"/>
              <a:buAutoNum type="arabicPeriod"/>
            </a:pPr>
            <a:r>
              <a:rPr lang="en-US" sz="2400" dirty="0" smtClean="0"/>
              <a:t>Unrealistic Expectations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 smtClean="0"/>
              <a:t>Were not use to the hard work</a:t>
            </a:r>
          </a:p>
          <a:p>
            <a:pPr marL="457200" lvl="1" indent="0">
              <a:buNone/>
            </a:pPr>
            <a:r>
              <a:rPr lang="en-US" sz="2000" dirty="0" smtClean="0"/>
              <a:t> that went into building.  Ex:  No 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 smtClean="0"/>
              <a:t>experience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 smtClean="0"/>
              <a:t>Many came over to get rich quick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 smtClean="0"/>
              <a:t>Many ignored the advice of John Smith (Searched for gold instead of learning how to survival.</a:t>
            </a:r>
            <a:endParaRPr lang="en-US" sz="2000" dirty="0"/>
          </a:p>
        </p:txBody>
      </p:sp>
      <p:pic>
        <p:nvPicPr>
          <p:cNvPr id="5122" name="Picture 2" descr="http://www.burdosclassroom.org/worldhistorywiki/images/b/bb/Clash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590800"/>
            <a:ext cx="3564801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42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1545</TotalTime>
  <Words>901</Words>
  <Application>Microsoft Office PowerPoint</Application>
  <PresentationFormat>On-screen Show (4:3)</PresentationFormat>
  <Paragraphs>102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Book Antiqua</vt:lpstr>
      <vt:lpstr>Lucida Sans</vt:lpstr>
      <vt:lpstr>Wingdings</vt:lpstr>
      <vt:lpstr>Wingdings 2</vt:lpstr>
      <vt:lpstr>Wingdings 3</vt:lpstr>
      <vt:lpstr>Apex</vt:lpstr>
      <vt:lpstr>European Colonization of the America’s</vt:lpstr>
      <vt:lpstr>PowerPoint Presentation</vt:lpstr>
      <vt:lpstr>English Explorers</vt:lpstr>
      <vt:lpstr>PowerPoint Presentation</vt:lpstr>
      <vt:lpstr>Privateers</vt:lpstr>
      <vt:lpstr>England Colonization in America</vt:lpstr>
      <vt:lpstr>Sir Walter Raleigh</vt:lpstr>
      <vt:lpstr>Jamestown Settlement</vt:lpstr>
      <vt:lpstr>Settlers Hardships</vt:lpstr>
      <vt:lpstr>PowerPoint Presentation</vt:lpstr>
      <vt:lpstr>Governing the Colony</vt:lpstr>
      <vt:lpstr>Growing Tobacco</vt:lpstr>
      <vt:lpstr>Conflict with Native Americans</vt:lpstr>
      <vt:lpstr>Bacon’s Rebellion</vt:lpstr>
      <vt:lpstr>Bacon’s Rebellion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Colonization of the America’s</dc:title>
  <dc:creator>Administrator</dc:creator>
  <cp:lastModifiedBy>Lelko, Garrett</cp:lastModifiedBy>
  <cp:revision>20</cp:revision>
  <dcterms:created xsi:type="dcterms:W3CDTF">2013-08-28T16:59:50Z</dcterms:created>
  <dcterms:modified xsi:type="dcterms:W3CDTF">2015-09-02T12:44:38Z</dcterms:modified>
</cp:coreProperties>
</file>