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9" r:id="rId3"/>
    <p:sldId id="271" r:id="rId4"/>
    <p:sldId id="268" r:id="rId5"/>
    <p:sldId id="267" r:id="rId6"/>
    <p:sldId id="270" r:id="rId7"/>
    <p:sldId id="272" r:id="rId8"/>
    <p:sldId id="265" r:id="rId9"/>
    <p:sldId id="266" r:id="rId10"/>
    <p:sldId id="278" r:id="rId11"/>
    <p:sldId id="279" r:id="rId12"/>
    <p:sldId id="274" r:id="rId13"/>
    <p:sldId id="273" r:id="rId14"/>
    <p:sldId id="275" r:id="rId15"/>
    <p:sldId id="280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2812E-8072-42DA-B9B1-9276C513992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3BF48-FD99-4386-AC26-8E16D8C7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9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54271-AE7A-4995-9F5A-5A3C469167A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5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0751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9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1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9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904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7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9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2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3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A80CEF2-BE62-44F8-A7CE-E07D07BF1C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0C800F-54A6-465A-B91C-1DF05EE1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6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-1"/>
            <a:ext cx="5190186" cy="1713655"/>
          </a:xfrm>
        </p:spPr>
        <p:txBody>
          <a:bodyPr/>
          <a:lstStyle/>
          <a:p>
            <a:r>
              <a:rPr lang="en-US" sz="4400" dirty="0" err="1"/>
              <a:t>Oda</a:t>
            </a:r>
            <a:r>
              <a:rPr lang="en-US" sz="4400" dirty="0"/>
              <a:t> </a:t>
            </a:r>
            <a:r>
              <a:rPr lang="en-US" sz="4400" dirty="0" smtClean="0"/>
              <a:t>Nobunaga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2507550"/>
            <a:ext cx="4480560" cy="435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Took control of Kyoto in 1568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Used firearms, used military forces to defeat enemies and maintain power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Failed to unify Japan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Died in 1582 (seppuku) after a general betrayed him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4130" y="-1"/>
            <a:ext cx="5442611" cy="1713655"/>
          </a:xfrm>
        </p:spPr>
        <p:txBody>
          <a:bodyPr/>
          <a:lstStyle/>
          <a:p>
            <a:r>
              <a:rPr lang="en-US" sz="4400" dirty="0" err="1"/>
              <a:t>Toyotomi</a:t>
            </a:r>
            <a:r>
              <a:rPr lang="en-US" sz="4400" dirty="0"/>
              <a:t> </a:t>
            </a:r>
            <a:r>
              <a:rPr lang="en-US" sz="4400" dirty="0" err="1"/>
              <a:t>Hideyoshi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4129" y="2507550"/>
            <a:ext cx="5442611" cy="43504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Nobunaga’s best </a:t>
            </a:r>
            <a:r>
              <a:rPr lang="en-US" dirty="0" smtClean="0"/>
              <a:t>general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Continued </a:t>
            </a:r>
            <a:r>
              <a:rPr lang="en-US" dirty="0"/>
              <a:t>his fallen leader’s mission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By 1590 he </a:t>
            </a:r>
            <a:r>
              <a:rPr lang="en-US" dirty="0"/>
              <a:t>controlled most of the country.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He </a:t>
            </a:r>
            <a:r>
              <a:rPr lang="en-US" dirty="0"/>
              <a:t>invaded Korea in 1592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Fought Koreans </a:t>
            </a:r>
            <a:r>
              <a:rPr lang="en-US" dirty="0"/>
              <a:t>and their Ming Chinese </a:t>
            </a:r>
            <a:r>
              <a:rPr lang="en-US" dirty="0" smtClean="0"/>
              <a:t>allies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When he </a:t>
            </a:r>
            <a:r>
              <a:rPr lang="en-US" dirty="0"/>
              <a:t>died in 1598, his troops withdrew from </a:t>
            </a:r>
            <a:r>
              <a:rPr lang="en-US" dirty="0" smtClean="0"/>
              <a:t>Korea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8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Tokugawa </a:t>
            </a:r>
            <a:r>
              <a:rPr lang="en-US" dirty="0" err="1"/>
              <a:t>Shogunate</a:t>
            </a:r>
            <a:r>
              <a:rPr lang="en-US" dirty="0"/>
              <a:t>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of </a:t>
            </a:r>
            <a:r>
              <a:rPr lang="en-US" dirty="0" err="1"/>
              <a:t>Hideyoshi’s</a:t>
            </a:r>
            <a:r>
              <a:rPr lang="en-US" dirty="0"/>
              <a:t> </a:t>
            </a:r>
            <a:r>
              <a:rPr lang="en-US" dirty="0" smtClean="0"/>
              <a:t>daimyo allies </a:t>
            </a:r>
          </a:p>
          <a:p>
            <a:r>
              <a:rPr lang="en-US" dirty="0" smtClean="0"/>
              <a:t>Completed </a:t>
            </a:r>
            <a:r>
              <a:rPr lang="en-US" dirty="0"/>
              <a:t>the unification of </a:t>
            </a:r>
            <a:r>
              <a:rPr lang="en-US" dirty="0" smtClean="0"/>
              <a:t>Japan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Became the Shogun (sole ruler)</a:t>
            </a:r>
          </a:p>
          <a:p>
            <a:pPr lvl="1"/>
            <a:r>
              <a:rPr lang="en-US" dirty="0" smtClean="0"/>
              <a:t>Moved capital to Edo – which became Tokyo</a:t>
            </a:r>
          </a:p>
          <a:p>
            <a:r>
              <a:rPr lang="en-US" dirty="0" smtClean="0"/>
              <a:t>Local daimyo still governed – created the “alternating attendance policy”</a:t>
            </a:r>
          </a:p>
          <a:p>
            <a:r>
              <a:rPr lang="en-US" dirty="0" smtClean="0"/>
              <a:t>Emperor as figurehead</a:t>
            </a:r>
          </a:p>
          <a:p>
            <a:r>
              <a:rPr lang="en-US" dirty="0" smtClean="0"/>
              <a:t>Founded a dynasty that lasted until 1867</a:t>
            </a:r>
          </a:p>
          <a:p>
            <a:r>
              <a:rPr lang="en-US" dirty="0" smtClean="0"/>
              <a:t>Heavy taxes on peasants</a:t>
            </a:r>
          </a:p>
          <a:p>
            <a:r>
              <a:rPr lang="en-US" dirty="0" smtClean="0"/>
              <a:t>Increasing population</a:t>
            </a:r>
          </a:p>
          <a:p>
            <a:r>
              <a:rPr lang="en-US" dirty="0" smtClean="0"/>
              <a:t>Merchant population gained importance </a:t>
            </a:r>
          </a:p>
          <a:p>
            <a:r>
              <a:rPr lang="en-US" dirty="0" smtClean="0"/>
              <a:t>Art and culture shifted due to urbanization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56" y="3785372"/>
            <a:ext cx="2381744" cy="317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Factors in Asia’s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Rice and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Advances in rice cultivation: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Quicker developing varieties (multiple crop yields)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Drought resistant varieties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More people survived, more children born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02" y="4352164"/>
            <a:ext cx="4944615" cy="25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1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en-US" dirty="0" smtClean="0"/>
              <a:t>Two 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782" y="1325562"/>
            <a:ext cx="8595360" cy="4351337"/>
          </a:xfrm>
        </p:spPr>
        <p:txBody>
          <a:bodyPr/>
          <a:lstStyle/>
          <a:p>
            <a:r>
              <a:rPr lang="en-US" dirty="0"/>
              <a:t>Yellow </a:t>
            </a:r>
            <a:r>
              <a:rPr lang="en-US" dirty="0" smtClean="0"/>
              <a:t>River (</a:t>
            </a:r>
            <a:r>
              <a:rPr lang="en-US" dirty="0"/>
              <a:t>The Huang He</a:t>
            </a:r>
            <a:r>
              <a:rPr lang="en-US" dirty="0" smtClean="0"/>
              <a:t>)  - Northern China</a:t>
            </a:r>
          </a:p>
          <a:p>
            <a:pPr lvl="1"/>
            <a:r>
              <a:rPr lang="en-US" dirty="0" smtClean="0"/>
              <a:t>Name from the yellowish </a:t>
            </a:r>
            <a:r>
              <a:rPr lang="en-US" dirty="0"/>
              <a:t>silt </a:t>
            </a:r>
            <a:r>
              <a:rPr lang="en-US" dirty="0" smtClean="0"/>
              <a:t>left behind when </a:t>
            </a:r>
            <a:r>
              <a:rPr lang="en-US" dirty="0"/>
              <a:t>it </a:t>
            </a:r>
            <a:r>
              <a:rPr lang="en-US" dirty="0" smtClean="0"/>
              <a:t>overflows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silt is actually fertile soil called loess </a:t>
            </a:r>
            <a:r>
              <a:rPr lang="en-US" dirty="0" smtClean="0"/>
              <a:t>which </a:t>
            </a:r>
            <a:r>
              <a:rPr lang="en-US" dirty="0"/>
              <a:t>is blown by the winds from deserts to the west and </a:t>
            </a:r>
            <a:r>
              <a:rPr lang="en-US" dirty="0" smtClean="0"/>
              <a:t>north</a:t>
            </a:r>
          </a:p>
          <a:p>
            <a:r>
              <a:rPr lang="en-US" dirty="0" smtClean="0"/>
              <a:t>Yangtze River (The </a:t>
            </a:r>
            <a:r>
              <a:rPr lang="en-US" dirty="0"/>
              <a:t>Chang </a:t>
            </a:r>
            <a:r>
              <a:rPr lang="en-US" dirty="0" smtClean="0"/>
              <a:t>Jiang) - Central China</a:t>
            </a:r>
          </a:p>
          <a:p>
            <a:r>
              <a:rPr lang="en-US" dirty="0" smtClean="0"/>
              <a:t>Between the two are China’s most fertile plains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558" y="2833353"/>
            <a:ext cx="4228092" cy="402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China and Japan both: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Sought to limit outside influence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Retain power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Retain cultural traditions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Did not feel the need to seek out new trade partners</a:t>
            </a:r>
          </a:p>
        </p:txBody>
      </p:sp>
    </p:spTree>
    <p:extLst>
      <p:ext uri="{BB962C8B-B14F-4D97-AF65-F5344CB8AC3E}">
        <p14:creationId xmlns:p14="http://schemas.microsoft.com/office/powerpoint/2010/main" val="23689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r>
              <a:rPr lang="en-US" dirty="0"/>
              <a:t>Ming </a:t>
            </a:r>
            <a:r>
              <a:rPr lang="en-US" dirty="0" smtClean="0"/>
              <a:t>Dynasty: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the government was to conduct foreign </a:t>
            </a:r>
            <a:r>
              <a:rPr lang="en-US" dirty="0" smtClean="0"/>
              <a:t>trade – minimize outside influence</a:t>
            </a:r>
            <a:endParaRPr lang="en-US" dirty="0"/>
          </a:p>
          <a:p>
            <a:pPr lvl="1"/>
            <a:r>
              <a:rPr lang="en-US" dirty="0" smtClean="0"/>
              <a:t>Only </a:t>
            </a:r>
            <a:r>
              <a:rPr lang="en-US" dirty="0"/>
              <a:t>through three coastal ports, </a:t>
            </a:r>
            <a:r>
              <a:rPr lang="en-US" dirty="0" smtClean="0"/>
              <a:t>(Canton</a:t>
            </a:r>
            <a:r>
              <a:rPr lang="en-US" dirty="0"/>
              <a:t>, Macao, and </a:t>
            </a:r>
            <a:r>
              <a:rPr lang="en-US" dirty="0" smtClean="0"/>
              <a:t>Ningbo)</a:t>
            </a:r>
          </a:p>
          <a:p>
            <a:pPr lvl="1"/>
            <a:r>
              <a:rPr lang="en-US" dirty="0" smtClean="0"/>
              <a:t>Smugglers were active all over the coast</a:t>
            </a:r>
          </a:p>
          <a:p>
            <a:pPr lvl="1"/>
            <a:r>
              <a:rPr lang="en-US" dirty="0" smtClean="0"/>
              <a:t>Limited industrialization – favored agricultural economy</a:t>
            </a:r>
          </a:p>
          <a:p>
            <a:r>
              <a:rPr lang="en-US" dirty="0" smtClean="0"/>
              <a:t>Qing Dynasty</a:t>
            </a:r>
          </a:p>
          <a:p>
            <a:pPr lvl="1"/>
            <a:r>
              <a:rPr lang="en-US" dirty="0" smtClean="0"/>
              <a:t>Continued to restrict trade and make demands of potential trade partners</a:t>
            </a:r>
            <a:endParaRPr lang="en-US" dirty="0"/>
          </a:p>
          <a:p>
            <a:r>
              <a:rPr lang="en-US" dirty="0" smtClean="0"/>
              <a:t>Japan</a:t>
            </a:r>
          </a:p>
          <a:p>
            <a:pPr lvl="1"/>
            <a:r>
              <a:rPr lang="en-US" dirty="0" smtClean="0"/>
              <a:t>Unable to limit initial interactions – power not as centralized</a:t>
            </a:r>
          </a:p>
          <a:p>
            <a:pPr lvl="1"/>
            <a:r>
              <a:rPr lang="en-US" dirty="0" smtClean="0"/>
              <a:t>Eventually created a “closed country policy”</a:t>
            </a:r>
          </a:p>
          <a:p>
            <a:pPr lvl="2"/>
            <a:r>
              <a:rPr lang="en-US" dirty="0" smtClean="0"/>
              <a:t>One semi-open port</a:t>
            </a:r>
          </a:p>
          <a:p>
            <a:pPr lvl="2"/>
            <a:endParaRPr lang="en-US" dirty="0"/>
          </a:p>
          <a:p>
            <a:r>
              <a:rPr lang="en-US" dirty="0" smtClean="0"/>
              <a:t>All sought to limit outside influence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81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-1" y="21333"/>
            <a:ext cx="5131559" cy="1630046"/>
          </a:xfrm>
        </p:spPr>
        <p:txBody>
          <a:bodyPr>
            <a:normAutofit/>
          </a:bodyPr>
          <a:lstStyle/>
          <a:p>
            <a:r>
              <a:rPr lang="en-US" sz="4400" dirty="0"/>
              <a:t>Hinduism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2124259"/>
            <a:ext cx="4480560" cy="3864418"/>
          </a:xfrm>
        </p:spPr>
        <p:txBody>
          <a:bodyPr/>
          <a:lstStyle/>
          <a:p>
            <a:r>
              <a:rPr lang="en-US" dirty="0" smtClean="0"/>
              <a:t>Collection of beliefs</a:t>
            </a:r>
          </a:p>
          <a:p>
            <a:r>
              <a:rPr lang="en-US" dirty="0" smtClean="0"/>
              <a:t>Polytheistic</a:t>
            </a:r>
          </a:p>
          <a:p>
            <a:pPr lvl="1"/>
            <a:r>
              <a:rPr lang="en-US" dirty="0" smtClean="0"/>
              <a:t>Family practices</a:t>
            </a:r>
          </a:p>
          <a:p>
            <a:r>
              <a:rPr lang="en-US" dirty="0" smtClean="0"/>
              <a:t>Reincarnation</a:t>
            </a:r>
          </a:p>
          <a:p>
            <a:pPr lvl="1"/>
            <a:r>
              <a:rPr lang="en-US" dirty="0" smtClean="0"/>
              <a:t>Caste system</a:t>
            </a:r>
          </a:p>
          <a:p>
            <a:r>
              <a:rPr lang="en-US" dirty="0" smtClean="0"/>
              <a:t>Karma</a:t>
            </a:r>
          </a:p>
          <a:p>
            <a:r>
              <a:rPr lang="en-US" dirty="0" smtClean="0"/>
              <a:t>Upanishads </a:t>
            </a:r>
          </a:p>
          <a:p>
            <a:r>
              <a:rPr lang="en-US" dirty="0" smtClean="0"/>
              <a:t>Reach a form of understanding – liberation for cycle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131558" y="21333"/>
            <a:ext cx="6144222" cy="163004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Buddhism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131558" y="2124259"/>
            <a:ext cx="4480560" cy="3864418"/>
          </a:xfrm>
        </p:spPr>
        <p:txBody>
          <a:bodyPr/>
          <a:lstStyle/>
          <a:p>
            <a:r>
              <a:rPr lang="en-US" dirty="0"/>
              <a:t> Siddhartha </a:t>
            </a:r>
            <a:r>
              <a:rPr lang="en-US" dirty="0" smtClean="0"/>
              <a:t>Gautama</a:t>
            </a:r>
          </a:p>
          <a:p>
            <a:pPr lvl="1"/>
            <a:r>
              <a:rPr lang="en-US" dirty="0" smtClean="0"/>
              <a:t>Born a prince, sheltered</a:t>
            </a:r>
          </a:p>
          <a:p>
            <a:pPr lvl="1"/>
            <a:r>
              <a:rPr lang="en-US" dirty="0" smtClean="0"/>
              <a:t>Became Buddha ‘the enlightened one’</a:t>
            </a:r>
          </a:p>
          <a:p>
            <a:r>
              <a:rPr lang="en-US" dirty="0" smtClean="0"/>
              <a:t>Focus in internal, not on gods</a:t>
            </a:r>
          </a:p>
          <a:p>
            <a:r>
              <a:rPr lang="en-US" dirty="0" smtClean="0"/>
              <a:t>Reincarnation</a:t>
            </a:r>
          </a:p>
          <a:p>
            <a:r>
              <a:rPr lang="en-US" dirty="0"/>
              <a:t>Four Noble Truths and Eightfold </a:t>
            </a:r>
            <a:r>
              <a:rPr lang="en-US" dirty="0" smtClean="0"/>
              <a:t>Path</a:t>
            </a:r>
          </a:p>
          <a:p>
            <a:r>
              <a:rPr lang="en-US" dirty="0" smtClean="0"/>
              <a:t>Reach Nirvana – release from selfishness and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1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The Ming Dynasty (</a:t>
            </a:r>
            <a:r>
              <a:rPr lang="en-US" dirty="0"/>
              <a:t>1368 </a:t>
            </a:r>
            <a:r>
              <a:rPr lang="en-US" dirty="0" smtClean="0"/>
              <a:t>- 1644)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Chinese were the most skilled sailors in the world. </a:t>
            </a:r>
          </a:p>
          <a:p>
            <a:r>
              <a:rPr lang="en-US" dirty="0" smtClean="0"/>
              <a:t>Build large sturdy ships called Junks</a:t>
            </a:r>
          </a:p>
          <a:p>
            <a:pPr lvl="1"/>
            <a:r>
              <a:rPr lang="en-US" dirty="0" smtClean="0"/>
              <a:t>Some were more than 400 feet long.  </a:t>
            </a:r>
          </a:p>
          <a:p>
            <a:r>
              <a:rPr lang="en-US" dirty="0" smtClean="0"/>
              <a:t>Ming emperor financed a fleet that sailed across Indian Ocean</a:t>
            </a:r>
          </a:p>
          <a:p>
            <a:pPr lvl="1"/>
            <a:r>
              <a:rPr lang="en-US" dirty="0" smtClean="0"/>
              <a:t>Fleet reached the Arabian Peninsula</a:t>
            </a:r>
          </a:p>
          <a:p>
            <a:pPr lvl="1"/>
            <a:r>
              <a:rPr lang="en-US" dirty="0" smtClean="0"/>
              <a:t>Chinese had ability to become a great seafaring power.</a:t>
            </a:r>
          </a:p>
          <a:p>
            <a:r>
              <a:rPr lang="en-US" dirty="0" smtClean="0"/>
              <a:t>Ming emperors had little interest in </a:t>
            </a:r>
          </a:p>
          <a:p>
            <a:pPr lvl="1"/>
            <a:r>
              <a:rPr lang="en-US" dirty="0" smtClean="0"/>
              <a:t>Sea power or foreign trade</a:t>
            </a:r>
          </a:p>
          <a:p>
            <a:r>
              <a:rPr lang="en-US" dirty="0" smtClean="0"/>
              <a:t>Stopped financing expeditions</a:t>
            </a:r>
          </a:p>
        </p:txBody>
      </p:sp>
    </p:spTree>
    <p:extLst>
      <p:ext uri="{BB962C8B-B14F-4D97-AF65-F5344CB8AC3E}">
        <p14:creationId xmlns:p14="http://schemas.microsoft.com/office/powerpoint/2010/main" val="329274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Official philosophy adopted by Ming government</a:t>
            </a:r>
          </a:p>
          <a:p>
            <a:pPr lvl="1" algn="ctr">
              <a:lnSpc>
                <a:spcPct val="200000"/>
              </a:lnSpc>
            </a:pPr>
            <a:r>
              <a:rPr lang="en-US" dirty="0" smtClean="0"/>
              <a:t>Righteousness in heart = Beauty in Character</a:t>
            </a:r>
          </a:p>
          <a:p>
            <a:pPr lvl="1" algn="ctr">
              <a:lnSpc>
                <a:spcPct val="200000"/>
              </a:lnSpc>
            </a:pPr>
            <a:r>
              <a:rPr lang="en-US" dirty="0" smtClean="0"/>
              <a:t>Beauty in Character = Harmony in Home</a:t>
            </a:r>
          </a:p>
          <a:p>
            <a:pPr lvl="1" algn="ctr">
              <a:lnSpc>
                <a:spcPct val="200000"/>
              </a:lnSpc>
            </a:pPr>
            <a:r>
              <a:rPr lang="en-US" dirty="0" smtClean="0"/>
              <a:t>Harmony in Home = Order in Nation</a:t>
            </a:r>
          </a:p>
          <a:p>
            <a:pPr lvl="1" algn="ctr">
              <a:lnSpc>
                <a:spcPct val="200000"/>
              </a:lnSpc>
            </a:pPr>
            <a:r>
              <a:rPr lang="en-US" dirty="0" smtClean="0"/>
              <a:t>Order in Nation = Peace in World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318975"/>
            <a:ext cx="1455313" cy="453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10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Classes under Confucianism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9874"/>
          </a:xfrm>
        </p:spPr>
        <p:txBody>
          <a:bodyPr>
            <a:normAutofit/>
          </a:bodyPr>
          <a:lstStyle/>
          <a:p>
            <a:r>
              <a:rPr lang="en-US" dirty="0" smtClean="0"/>
              <a:t>Scholar-Gentry</a:t>
            </a:r>
          </a:p>
          <a:p>
            <a:pPr lvl="1"/>
            <a:r>
              <a:rPr lang="en-US" dirty="0" smtClean="0"/>
              <a:t>Highly literate class helped staff royal bureaucracy</a:t>
            </a:r>
          </a:p>
          <a:p>
            <a:r>
              <a:rPr lang="en-US" dirty="0" smtClean="0"/>
              <a:t>Farmers</a:t>
            </a:r>
          </a:p>
          <a:p>
            <a:pPr lvl="1"/>
            <a:r>
              <a:rPr lang="en-US" dirty="0" smtClean="0"/>
              <a:t>Produce food and paid taxes that supported empire</a:t>
            </a:r>
          </a:p>
          <a:p>
            <a:r>
              <a:rPr lang="en-US" dirty="0" smtClean="0"/>
              <a:t>Artisans</a:t>
            </a:r>
          </a:p>
          <a:p>
            <a:pPr lvl="1"/>
            <a:r>
              <a:rPr lang="en-US" dirty="0" smtClean="0"/>
              <a:t>Made beautiful useful objects</a:t>
            </a:r>
          </a:p>
          <a:p>
            <a:r>
              <a:rPr lang="en-US" dirty="0" smtClean="0"/>
              <a:t>Merchants</a:t>
            </a:r>
          </a:p>
          <a:p>
            <a:pPr lvl="1"/>
            <a:r>
              <a:rPr lang="en-US" dirty="0" smtClean="0"/>
              <a:t>Bottom of social order</a:t>
            </a:r>
          </a:p>
          <a:p>
            <a:pPr lvl="1"/>
            <a:r>
              <a:rPr lang="en-US" dirty="0" smtClean="0"/>
              <a:t>Sold objects that peasants and artisans produced</a:t>
            </a:r>
          </a:p>
          <a:p>
            <a:endParaRPr lang="en-US" dirty="0" smtClean="0"/>
          </a:p>
          <a:p>
            <a:r>
              <a:rPr lang="en-US" dirty="0" smtClean="0"/>
              <a:t>In the minds of the emperor, foreign trade did not bring enough benefits to China to make it worthwhile.  </a:t>
            </a:r>
          </a:p>
          <a:p>
            <a:pPr marL="868680" lvl="1" indent="-457200">
              <a:buFont typeface="+mj-lt"/>
              <a:buAutoNum type="arabicPeriod"/>
            </a:pPr>
            <a:endParaRPr lang="en-US" dirty="0"/>
          </a:p>
          <a:p>
            <a:pPr marL="868680" lvl="1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2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0" y="1"/>
            <a:ext cx="10314904" cy="1068945"/>
          </a:xfrm>
        </p:spPr>
        <p:txBody>
          <a:bodyPr/>
          <a:lstStyle/>
          <a:p>
            <a:pPr algn="ctr"/>
            <a:r>
              <a:rPr lang="en-US" dirty="0" smtClean="0"/>
              <a:t>The Qing Dynasty (1644 - 1911)</a:t>
            </a:r>
            <a:endParaRPr lang="en-US" dirty="0"/>
          </a:p>
        </p:txBody>
      </p:sp>
      <p:pic>
        <p:nvPicPr>
          <p:cNvPr id="3" name="Picture 15" descr="China in the Qing Dynasty, 1644-19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1068946"/>
            <a:ext cx="8305300" cy="5702609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218210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98346"/>
            <a:ext cx="113538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 Manchuria, ( a region northeast of China), a chieftain named </a:t>
            </a:r>
            <a:r>
              <a:rPr lang="en-US" dirty="0" err="1" smtClean="0"/>
              <a:t>Nurhachi</a:t>
            </a:r>
            <a:r>
              <a:rPr lang="en-US" dirty="0" smtClean="0"/>
              <a:t> unified many tribes into a single people, called Manchu.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Qing emperors were not Chinese but adopted Chinese culture and traditional techniques.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Kangxi: became Emperor in 1661, a scholar and patron of the arts who supported intellectuals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4015"/>
            <a:ext cx="4729545" cy="37638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29544" y="3074015"/>
            <a:ext cx="612734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Expanded boarders beyond China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New territories included Korea, Tibet, </a:t>
            </a:r>
            <a:r>
              <a:rPr lang="en-US" dirty="0"/>
              <a:t>Taiwan, </a:t>
            </a:r>
            <a:r>
              <a:rPr lang="en-US" dirty="0" smtClean="0"/>
              <a:t>Central </a:t>
            </a:r>
            <a:r>
              <a:rPr lang="en-US" dirty="0"/>
              <a:t>Asia, </a:t>
            </a:r>
            <a:r>
              <a:rPr lang="en-US" dirty="0" smtClean="0"/>
              <a:t>and Mongolia.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Warring States Period (1467-1568)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Old political structure fell apart – created power vacuum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Powerful </a:t>
            </a:r>
            <a:r>
              <a:rPr lang="en-US" dirty="0"/>
              <a:t>samurai seized control of old feudal </a:t>
            </a:r>
            <a:r>
              <a:rPr lang="en-US" dirty="0" smtClean="0"/>
              <a:t>estates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Offered the people protection </a:t>
            </a:r>
            <a:r>
              <a:rPr lang="en-US" dirty="0"/>
              <a:t>in return for their </a:t>
            </a:r>
            <a:r>
              <a:rPr lang="en-US" dirty="0" smtClean="0"/>
              <a:t>loyalty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Daimyo </a:t>
            </a:r>
            <a:r>
              <a:rPr lang="en-US" dirty="0"/>
              <a:t>meant </a:t>
            </a:r>
            <a:r>
              <a:rPr lang="en-US" dirty="0" smtClean="0"/>
              <a:t>“</a:t>
            </a:r>
            <a:r>
              <a:rPr lang="en-US" dirty="0"/>
              <a:t>great name</a:t>
            </a:r>
            <a:r>
              <a:rPr lang="en-US" dirty="0" smtClean="0"/>
              <a:t>.”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Under </a:t>
            </a:r>
            <a:r>
              <a:rPr lang="en-US" dirty="0"/>
              <a:t>this system, security came from this group of powerful warlords. 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The </a:t>
            </a:r>
            <a:r>
              <a:rPr lang="en-US" dirty="0"/>
              <a:t>emperor at Kyoto became a </a:t>
            </a:r>
            <a:r>
              <a:rPr lang="en-US" dirty="0" smtClean="0"/>
              <a:t>figurehead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306</TotalTime>
  <Words>656</Words>
  <Application>Microsoft Office PowerPoint</Application>
  <PresentationFormat>Widescreen</PresentationFormat>
  <Paragraphs>119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Schoolbook</vt:lpstr>
      <vt:lpstr>Wingdings 2</vt:lpstr>
      <vt:lpstr>View</vt:lpstr>
      <vt:lpstr>Asia</vt:lpstr>
      <vt:lpstr>China</vt:lpstr>
      <vt:lpstr>The Ming Dynasty (1368 - 1644)</vt:lpstr>
      <vt:lpstr>Confucianism</vt:lpstr>
      <vt:lpstr>Four Classes under Confucianism</vt:lpstr>
      <vt:lpstr>The Qing Dynasty (1644 - 1911)</vt:lpstr>
      <vt:lpstr>PowerPoint Presentation</vt:lpstr>
      <vt:lpstr>Japan</vt:lpstr>
      <vt:lpstr>Warring States Period (1467-1568)</vt:lpstr>
      <vt:lpstr>PowerPoint Presentation</vt:lpstr>
      <vt:lpstr>Tokugawa Shogunate </vt:lpstr>
      <vt:lpstr>Factors in Asia’s Development</vt:lpstr>
      <vt:lpstr>Rice and Population</vt:lpstr>
      <vt:lpstr>Two Rivers</vt:lpstr>
      <vt:lpstr>Isolationism</vt:lpstr>
      <vt:lpstr>Isolationism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</dc:title>
  <dc:creator>Ashley Davis</dc:creator>
  <cp:lastModifiedBy>Lelko, Garrett</cp:lastModifiedBy>
  <cp:revision>42</cp:revision>
  <dcterms:created xsi:type="dcterms:W3CDTF">2014-09-09T15:54:05Z</dcterms:created>
  <dcterms:modified xsi:type="dcterms:W3CDTF">2014-09-15T18:35:17Z</dcterms:modified>
</cp:coreProperties>
</file>