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of Exploration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/>
              <a:t>Why did Europeans want to explore?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/>
              <a:t>What where they looking for?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/>
              <a:t>Who was involved?</a:t>
            </a:r>
          </a:p>
        </p:txBody>
      </p:sp>
    </p:spTree>
    <p:extLst>
      <p:ext uri="{BB962C8B-B14F-4D97-AF65-F5344CB8AC3E}">
        <p14:creationId xmlns:p14="http://schemas.microsoft.com/office/powerpoint/2010/main" val="12432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983921"/>
          </a:xfrm>
        </p:spPr>
        <p:txBody>
          <a:bodyPr/>
          <a:lstStyle/>
          <a:p>
            <a:pPr algn="ctr"/>
            <a:r>
              <a:rPr lang="en-US" sz="4800" dirty="0" smtClean="0"/>
              <a:t>Main Goals: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254500"/>
          </a:xfrm>
        </p:spPr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/>
              <a:t>Trade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Spices </a:t>
            </a:r>
            <a:r>
              <a:rPr lang="en-US" dirty="0"/>
              <a:t>and l</a:t>
            </a:r>
            <a:r>
              <a:rPr lang="en-US" dirty="0" smtClean="0"/>
              <a:t>uxury </a:t>
            </a:r>
            <a:r>
              <a:rPr lang="en-US" dirty="0"/>
              <a:t>goods from </a:t>
            </a:r>
            <a:r>
              <a:rPr lang="en-US" dirty="0" smtClean="0"/>
              <a:t>Asia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Current trade routes are by land – needed an alternative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Resources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Spread Christianity</a:t>
            </a:r>
          </a:p>
          <a:p>
            <a:pPr marL="0" lvl="0" indent="0" algn="ctr">
              <a:lnSpc>
                <a:spcPct val="200000"/>
              </a:lnSpc>
              <a:buNone/>
            </a:pPr>
            <a:r>
              <a:rPr lang="en-US" dirty="0" smtClean="0"/>
              <a:t>“God</a:t>
            </a:r>
            <a:r>
              <a:rPr lang="en-US" dirty="0"/>
              <a:t>, glory, and </a:t>
            </a:r>
            <a:r>
              <a:rPr lang="en-US" dirty="0" smtClean="0"/>
              <a:t>gold”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9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97760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New ship design – Caravel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Sturdier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Triangular Sails (copied from Arab ships) allowed it to sail against the wind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Astrolabe (Muslim)</a:t>
            </a:r>
          </a:p>
          <a:p>
            <a:pPr>
              <a:lnSpc>
                <a:spcPct val="200000"/>
              </a:lnSpc>
            </a:pPr>
            <a:r>
              <a:rPr lang="en-US" dirty="0"/>
              <a:t>M</a:t>
            </a:r>
            <a:r>
              <a:rPr lang="en-US" dirty="0" smtClean="0"/>
              <a:t>agnetic Compass (Chinese)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Sextant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758" y="4476839"/>
            <a:ext cx="2794000" cy="248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116" y="0"/>
            <a:ext cx="3751884" cy="248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0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 Countries: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318197"/>
            <a:ext cx="4825158" cy="453980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2400" dirty="0" smtClean="0"/>
              <a:t>Portugal</a:t>
            </a:r>
          </a:p>
          <a:p>
            <a:pPr>
              <a:lnSpc>
                <a:spcPct val="150000"/>
              </a:lnSpc>
            </a:pPr>
            <a:r>
              <a:rPr lang="en-US" dirty="0"/>
              <a:t>Prince Henry </a:t>
            </a:r>
            <a:r>
              <a:rPr lang="en-US" dirty="0" smtClean="0"/>
              <a:t> - very interested in exploration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Founded </a:t>
            </a:r>
            <a:r>
              <a:rPr lang="en-US" dirty="0"/>
              <a:t>a navigation school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/>
              <a:t>Mapmakers, instrument makers, shipbuilders, scientists, and sea captains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Explored Coast of Africa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Traveled around southern tip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Created a trade empire in Asia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376520"/>
            <a:ext cx="4825159" cy="45398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/>
              <a:t>Spain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Paid for </a:t>
            </a:r>
            <a:r>
              <a:rPr lang="en-US" sz="2000" dirty="0"/>
              <a:t>Christopher </a:t>
            </a:r>
            <a:r>
              <a:rPr lang="en-US" sz="2000" dirty="0" smtClean="0"/>
              <a:t>Columbus’s journey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Wound up in the Caribbean instead of India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Biggest competitor with Portugal</a:t>
            </a:r>
          </a:p>
        </p:txBody>
      </p:sp>
    </p:spTree>
    <p:extLst>
      <p:ext uri="{BB962C8B-B14F-4D97-AF65-F5344CB8AC3E}">
        <p14:creationId xmlns:p14="http://schemas.microsoft.com/office/powerpoint/2010/main" val="7184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Treaty of </a:t>
            </a:r>
            <a:r>
              <a:rPr lang="en-US" dirty="0" err="1" smtClean="0"/>
              <a:t>Tordesillas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154954" y="3206839"/>
            <a:ext cx="8825659" cy="354169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Modification of the</a:t>
            </a:r>
            <a:r>
              <a:rPr lang="en-US" sz="2000" dirty="0"/>
              <a:t> Line of Demarcation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Affected newly discovered lands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Drew a line through the Atlantic Ocean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Lands </a:t>
            </a:r>
            <a:r>
              <a:rPr lang="en-US" sz="2000" dirty="0"/>
              <a:t>to the west </a:t>
            </a:r>
            <a:r>
              <a:rPr lang="en-US" sz="2000" dirty="0" smtClean="0"/>
              <a:t>would </a:t>
            </a:r>
            <a:r>
              <a:rPr lang="en-US" sz="2000" dirty="0"/>
              <a:t>belong to Spain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Lands </a:t>
            </a:r>
            <a:r>
              <a:rPr lang="en-US" sz="2000" dirty="0"/>
              <a:t>to the east </a:t>
            </a:r>
            <a:r>
              <a:rPr lang="en-US" sz="2000" dirty="0" smtClean="0"/>
              <a:t>would </a:t>
            </a:r>
            <a:r>
              <a:rPr lang="en-US" sz="2000" dirty="0"/>
              <a:t>belong to </a:t>
            </a:r>
            <a:r>
              <a:rPr lang="en-US" sz="2000" dirty="0" smtClean="0"/>
              <a:t>Portugal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14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Countries: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3955"/>
            <a:ext cx="9547389" cy="451404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smtClean="0"/>
              <a:t>1600s, </a:t>
            </a:r>
            <a:r>
              <a:rPr lang="en-US" dirty="0"/>
              <a:t>the English and Dutch began to challenge Portugal’s </a:t>
            </a:r>
            <a:r>
              <a:rPr lang="en-US" dirty="0" smtClean="0"/>
              <a:t>dominance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Dutch </a:t>
            </a:r>
            <a:r>
              <a:rPr lang="en-US" dirty="0" smtClean="0"/>
              <a:t>Republic (the Netherlands), recently </a:t>
            </a:r>
            <a:r>
              <a:rPr lang="en-US" dirty="0"/>
              <a:t>declared their independence from </a:t>
            </a:r>
            <a:r>
              <a:rPr lang="en-US" dirty="0" smtClean="0"/>
              <a:t>Spain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Quickly became </a:t>
            </a:r>
            <a:r>
              <a:rPr lang="en-US" dirty="0"/>
              <a:t>a leading sea </a:t>
            </a:r>
            <a:r>
              <a:rPr lang="en-US" dirty="0" smtClean="0"/>
              <a:t>power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Soon owned </a:t>
            </a:r>
            <a:r>
              <a:rPr lang="en-US" dirty="0"/>
              <a:t>the largest fleet </a:t>
            </a:r>
            <a:r>
              <a:rPr lang="en-US" dirty="0" smtClean="0"/>
              <a:t>in </a:t>
            </a:r>
            <a:r>
              <a:rPr lang="en-US" dirty="0"/>
              <a:t>the world </a:t>
            </a:r>
            <a:r>
              <a:rPr lang="en-US" dirty="0" smtClean="0"/>
              <a:t>(20,000 vessels</a:t>
            </a:r>
            <a:r>
              <a:rPr lang="en-US" dirty="0"/>
              <a:t>)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Both </a:t>
            </a:r>
            <a:r>
              <a:rPr lang="en-US" dirty="0"/>
              <a:t>countries had formed an East India Company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companies </a:t>
            </a:r>
            <a:r>
              <a:rPr lang="en-US" dirty="0" smtClean="0"/>
              <a:t>could mint </a:t>
            </a:r>
            <a:r>
              <a:rPr lang="en-US" dirty="0"/>
              <a:t>money, make treaties, and even raise their own </a:t>
            </a:r>
            <a:r>
              <a:rPr lang="en-US" dirty="0" smtClean="0"/>
              <a:t>armies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Dutch East India Company was richer and more powerful than England’s </a:t>
            </a:r>
            <a:r>
              <a:rPr lang="en-US" dirty="0" smtClean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277967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British and French </a:t>
            </a:r>
            <a:r>
              <a:rPr lang="en-US" dirty="0" smtClean="0"/>
              <a:t>Attempt to gain power in the region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English East India Company </a:t>
            </a:r>
            <a:r>
              <a:rPr lang="en-US" dirty="0" smtClean="0"/>
              <a:t>– focused on trade with India, cloth trade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French East </a:t>
            </a:r>
            <a:r>
              <a:rPr lang="en-US" dirty="0"/>
              <a:t>India </a:t>
            </a:r>
            <a:r>
              <a:rPr lang="en-US" dirty="0" smtClean="0"/>
              <a:t>Company – low profits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Various countries continued to compete against each other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Tensions with Asian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9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141</TotalTime>
  <Words>272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 Boardroom</vt:lpstr>
      <vt:lpstr>Age of Exploration</vt:lpstr>
      <vt:lpstr>PowerPoint Presentation</vt:lpstr>
      <vt:lpstr>Main Goals:</vt:lpstr>
      <vt:lpstr>Technology:</vt:lpstr>
      <vt:lpstr>Main Countries: </vt:lpstr>
      <vt:lpstr>Treaty of Tordesillas </vt:lpstr>
      <vt:lpstr>Other Countries: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</dc:title>
  <dc:creator>Ashley Davis</dc:creator>
  <cp:lastModifiedBy>Lelko, Garrett</cp:lastModifiedBy>
  <cp:revision>24</cp:revision>
  <dcterms:created xsi:type="dcterms:W3CDTF">2014-10-22T17:45:19Z</dcterms:created>
  <dcterms:modified xsi:type="dcterms:W3CDTF">2014-10-23T13:26:04Z</dcterms:modified>
</cp:coreProperties>
</file>