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6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2C6199-079A-4ECB-82D8-9139652BAA32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6685F9-2849-4C99-9085-D6456831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03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DF8DE3-0481-4EAF-8FF9-150EE3C2E56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3B2A7D-E636-4928-8060-A296CB1161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05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2A7D-E636-4928-8060-A296CB1161D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4F5D2A-32E5-442A-A282-6C561DF5F5C4}" type="datetimeFigureOut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656AF5-87F5-4A1E-BDDF-0D549E064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1/George_III_in_Coronation_Robes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2/27/Boston_tea_party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Colonists WIN!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1781 American Revolution Ends</a:t>
            </a:r>
          </a:p>
          <a:p>
            <a:r>
              <a:rPr lang="en-US" dirty="0" smtClean="0"/>
              <a:t>New Government:</a:t>
            </a:r>
          </a:p>
          <a:p>
            <a:pPr lvl="1"/>
            <a:r>
              <a:rPr lang="en-US" u="sng" dirty="0" smtClean="0"/>
              <a:t>Article of Confederation</a:t>
            </a:r>
          </a:p>
          <a:p>
            <a:pPr lvl="2"/>
            <a:r>
              <a:rPr lang="en-US" dirty="0" smtClean="0"/>
              <a:t>New American gov. gave power to the states</a:t>
            </a:r>
          </a:p>
          <a:p>
            <a:pPr lvl="2"/>
            <a:r>
              <a:rPr lang="en-US" dirty="0" smtClean="0"/>
              <a:t>Very weak; never really worked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United States </a:t>
            </a:r>
            <a:r>
              <a:rPr lang="en-US" u="sng" dirty="0" smtClean="0"/>
              <a:t>Constitution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Ratified in 1788</a:t>
            </a:r>
            <a:endParaRPr lang="en-US" u="sng" dirty="0" smtClean="0"/>
          </a:p>
          <a:p>
            <a:pPr lvl="1"/>
            <a:r>
              <a:rPr lang="en-US" u="sng" dirty="0" smtClean="0"/>
              <a:t>Federal System </a:t>
            </a:r>
            <a:r>
              <a:rPr lang="en-US" dirty="0" smtClean="0"/>
              <a:t>of gov.- power with central gov. not states</a:t>
            </a:r>
          </a:p>
          <a:p>
            <a:pPr lvl="1"/>
            <a:r>
              <a:rPr lang="en-US" dirty="0" smtClean="0"/>
              <a:t>3 Branches (checks and balances)</a:t>
            </a:r>
          </a:p>
          <a:p>
            <a:pPr marL="1207008" lvl="2" indent="-457200">
              <a:buFont typeface="+mj-lt"/>
              <a:buAutoNum type="arabicPeriod"/>
            </a:pPr>
            <a:r>
              <a:rPr lang="en-US" u="sng" dirty="0" smtClean="0"/>
              <a:t>Executive</a:t>
            </a:r>
            <a:r>
              <a:rPr lang="en-US" dirty="0" smtClean="0"/>
              <a:t>- President</a:t>
            </a:r>
          </a:p>
          <a:p>
            <a:pPr marL="1207008" lvl="2" indent="-457200">
              <a:buFont typeface="+mj-lt"/>
              <a:buAutoNum type="arabicPeriod"/>
            </a:pPr>
            <a:r>
              <a:rPr lang="en-US" u="sng" dirty="0" smtClean="0"/>
              <a:t>Legislative-</a:t>
            </a:r>
            <a:r>
              <a:rPr lang="en-US" dirty="0" smtClean="0"/>
              <a:t> congress</a:t>
            </a:r>
          </a:p>
          <a:p>
            <a:pPr marL="1207008" lvl="2" indent="-457200">
              <a:buFont typeface="+mj-lt"/>
              <a:buAutoNum type="arabicPeriod"/>
            </a:pPr>
            <a:r>
              <a:rPr lang="en-US" u="sng" dirty="0" smtClean="0"/>
              <a:t>Judicial-</a:t>
            </a:r>
            <a:r>
              <a:rPr lang="en-US" dirty="0" smtClean="0"/>
              <a:t> Supreme Court</a:t>
            </a:r>
          </a:p>
          <a:p>
            <a:pPr marL="923544" lvl="1" indent="-457200"/>
            <a:r>
              <a:rPr lang="en-US" dirty="0" smtClean="0"/>
              <a:t>1791 </a:t>
            </a:r>
            <a:r>
              <a:rPr lang="en-US" u="sng" dirty="0" smtClean="0"/>
              <a:t>Bill of Rights </a:t>
            </a:r>
            <a:r>
              <a:rPr lang="en-US" dirty="0" smtClean="0"/>
              <a:t>added</a:t>
            </a:r>
          </a:p>
          <a:p>
            <a:pPr marL="621792" indent="-457200"/>
            <a:r>
              <a:rPr lang="en-US" dirty="0" smtClean="0"/>
              <a:t>Influenced by Enlightenment</a:t>
            </a:r>
          </a:p>
          <a:p>
            <a:pPr marL="923544" lvl="1" indent="-457200"/>
            <a:r>
              <a:rPr lang="en-US" dirty="0" smtClean="0"/>
              <a:t>Locke- natural rights</a:t>
            </a:r>
          </a:p>
          <a:p>
            <a:pPr marL="923544" lvl="1" indent="-457200"/>
            <a:r>
              <a:rPr lang="en-US" dirty="0" smtClean="0"/>
              <a:t>Montesquieu- checks and balances</a:t>
            </a:r>
          </a:p>
          <a:p>
            <a:pPr marL="923544" lvl="1" indent="-457200"/>
            <a:r>
              <a:rPr lang="en-US" smtClean="0"/>
              <a:t>Rousse- </a:t>
            </a:r>
            <a:r>
              <a:rPr lang="en-US" dirty="0" smtClean="0"/>
              <a:t>popular sovereignty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Colonists broke away from powerful British rulers and created </a:t>
            </a:r>
            <a:r>
              <a:rPr lang="en-US" b="1" dirty="0" err="1" smtClean="0"/>
              <a:t>gov</a:t>
            </a:r>
            <a:r>
              <a:rPr lang="en-US" b="1" dirty="0" smtClean="0"/>
              <a:t>. that put the ideas of the Enlightenment into practice</a:t>
            </a:r>
          </a:p>
          <a:p>
            <a:r>
              <a:rPr lang="en-US" b="1" dirty="0" smtClean="0"/>
              <a:t>Declaration of Independence and Constitution of U.S. were models for 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Americans and the Enlightenment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“It is in their bones. It has defined part of what they have dreamed of, what they aim to become.” –Paul Brians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1500’s English “seriously” begin to explore Americas</a:t>
            </a:r>
          </a:p>
          <a:p>
            <a:pPr lvl="1"/>
            <a:r>
              <a:rPr lang="en-US" u="sng" dirty="0" smtClean="0"/>
              <a:t>Sea Dogs</a:t>
            </a:r>
            <a:r>
              <a:rPr lang="en-US" dirty="0" smtClean="0"/>
              <a:t>- sea traders and pirates who challenged Spanish and Portuguese</a:t>
            </a:r>
          </a:p>
          <a:p>
            <a:r>
              <a:rPr lang="en-US" dirty="0" smtClean="0"/>
              <a:t>England desired to find </a:t>
            </a:r>
            <a:r>
              <a:rPr lang="en-US" u="sng" dirty="0" smtClean="0"/>
              <a:t>NW Passage</a:t>
            </a:r>
          </a:p>
          <a:p>
            <a:pPr lvl="1"/>
            <a:r>
              <a:rPr lang="en-US" dirty="0" smtClean="0"/>
              <a:t>While searching for passage began settling in N. America</a:t>
            </a:r>
          </a:p>
          <a:p>
            <a:r>
              <a:rPr lang="en-US" dirty="0" smtClean="0"/>
              <a:t>Look at America as new source of wealth</a:t>
            </a:r>
          </a:p>
          <a:p>
            <a:pPr lvl="1"/>
            <a:r>
              <a:rPr lang="en-US" u="sng" dirty="0" smtClean="0"/>
              <a:t>Mercantilist</a:t>
            </a:r>
            <a:r>
              <a:rPr lang="en-US" dirty="0" smtClean="0"/>
              <a:t>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1700-1763: </a:t>
            </a:r>
          </a:p>
          <a:p>
            <a:pPr lvl="1"/>
            <a:r>
              <a:rPr lang="en-US" dirty="0" smtClean="0"/>
              <a:t>American colonies expand on own</a:t>
            </a:r>
          </a:p>
          <a:p>
            <a:pPr lvl="2"/>
            <a:r>
              <a:rPr lang="en-US" dirty="0" smtClean="0"/>
              <a:t>B/C England involved in European Wars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George III Reasserts Royal Power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1760 </a:t>
            </a:r>
            <a:r>
              <a:rPr lang="en-US" u="sng" dirty="0" smtClean="0"/>
              <a:t>George III </a:t>
            </a:r>
            <a:r>
              <a:rPr lang="en-US" dirty="0" smtClean="0"/>
              <a:t>becomes king of England</a:t>
            </a:r>
          </a:p>
          <a:p>
            <a:r>
              <a:rPr lang="en-US" dirty="0" smtClean="0"/>
              <a:t>George III feels Parliament has too much power </a:t>
            </a:r>
          </a:p>
          <a:p>
            <a:r>
              <a:rPr lang="en-US" dirty="0" smtClean="0"/>
              <a:t>George III </a:t>
            </a:r>
          </a:p>
          <a:p>
            <a:pPr lvl="1"/>
            <a:r>
              <a:rPr lang="en-US" dirty="0" smtClean="0"/>
              <a:t>Supervises gov.</a:t>
            </a:r>
          </a:p>
          <a:p>
            <a:pPr lvl="1"/>
            <a:r>
              <a:rPr lang="en-US" dirty="0" smtClean="0"/>
              <a:t>Appoints own Prime Minister: </a:t>
            </a:r>
            <a:r>
              <a:rPr lang="en-US" u="sng" dirty="0" smtClean="0"/>
              <a:t>Lord North</a:t>
            </a:r>
            <a:endParaRPr lang="en-US" u="sng" dirty="0"/>
          </a:p>
        </p:txBody>
      </p:sp>
      <p:pic>
        <p:nvPicPr>
          <p:cNvPr id="2050" name="Picture 2" descr="Image:George III in Coronation Robe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219200"/>
            <a:ext cx="3933825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Growing Discontent in Colonies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1651 </a:t>
            </a:r>
            <a:r>
              <a:rPr lang="en-US" u="sng" dirty="0" smtClean="0"/>
              <a:t>Navigation Acts</a:t>
            </a:r>
          </a:p>
          <a:p>
            <a:pPr lvl="1"/>
            <a:r>
              <a:rPr lang="en-US" dirty="0" smtClean="0"/>
              <a:t>Restricted foreign trade b/w England and Colonies</a:t>
            </a:r>
          </a:p>
          <a:p>
            <a:pPr lvl="1"/>
            <a:r>
              <a:rPr lang="en-US" dirty="0" smtClean="0"/>
              <a:t>Colonists feel unfair; “can’t tell me who to trade w/”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1763 </a:t>
            </a:r>
            <a:r>
              <a:rPr lang="en-US" u="sng" dirty="0" smtClean="0"/>
              <a:t>French and Indian War</a:t>
            </a:r>
            <a:r>
              <a:rPr lang="en-US" dirty="0" smtClean="0"/>
              <a:t> Ends</a:t>
            </a:r>
          </a:p>
          <a:p>
            <a:pPr lvl="1"/>
            <a:r>
              <a:rPr lang="en-US" dirty="0" smtClean="0"/>
              <a:t>George III wants colonists to help pay for war</a:t>
            </a:r>
          </a:p>
          <a:p>
            <a:pPr lvl="1"/>
            <a:r>
              <a:rPr lang="en-US" dirty="0" smtClean="0"/>
              <a:t>Pass series of laws to raise $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1765 </a:t>
            </a:r>
            <a:r>
              <a:rPr lang="en-US" u="sng" dirty="0" smtClean="0"/>
              <a:t>Stamp Act</a:t>
            </a:r>
          </a:p>
          <a:p>
            <a:pPr lvl="1"/>
            <a:r>
              <a:rPr lang="en-US" dirty="0" smtClean="0"/>
              <a:t>Tax on paper</a:t>
            </a:r>
          </a:p>
          <a:p>
            <a:pPr lvl="1"/>
            <a:r>
              <a:rPr lang="en-US" dirty="0" smtClean="0"/>
              <a:t>Colonists HATE; “No Taxation w/o Representation”</a:t>
            </a:r>
          </a:p>
          <a:p>
            <a:pPr lvl="1"/>
            <a:r>
              <a:rPr lang="en-US" dirty="0" smtClean="0"/>
              <a:t>GB repeal 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1765-1775 Relations Worsen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1773 </a:t>
            </a:r>
            <a:r>
              <a:rPr lang="en-US" u="sng" dirty="0" smtClean="0"/>
              <a:t>Boston Tea Party</a:t>
            </a:r>
            <a:r>
              <a:rPr lang="en-US" dirty="0" smtClean="0"/>
              <a:t> outrages GB</a:t>
            </a:r>
          </a:p>
          <a:p>
            <a:r>
              <a:rPr lang="en-US" dirty="0" smtClean="0"/>
              <a:t>1774 </a:t>
            </a:r>
            <a:r>
              <a:rPr lang="en-US" u="sng" dirty="0" smtClean="0"/>
              <a:t>Intolerable Acts</a:t>
            </a:r>
          </a:p>
          <a:p>
            <a:pPr lvl="1"/>
            <a:r>
              <a:rPr lang="en-US" dirty="0" smtClean="0"/>
              <a:t>Name given to a series of laws passed after Boston Tea Party</a:t>
            </a:r>
            <a:endParaRPr lang="en-US" dirty="0"/>
          </a:p>
        </p:txBody>
      </p:sp>
      <p:pic>
        <p:nvPicPr>
          <p:cNvPr id="35842" name="Picture 2" descr="Image:Boston tea party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581400"/>
            <a:ext cx="5029200" cy="3162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Patriots vs. Loyalists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colonists were divided</a:t>
            </a:r>
          </a:p>
          <a:p>
            <a:pPr lvl="1"/>
            <a:r>
              <a:rPr lang="en-US" u="sng" dirty="0" smtClean="0"/>
              <a:t>Patriots-</a:t>
            </a:r>
            <a:r>
              <a:rPr lang="en-US" dirty="0" smtClean="0"/>
              <a:t> called for independence from GB</a:t>
            </a:r>
          </a:p>
          <a:p>
            <a:pPr lvl="1"/>
            <a:r>
              <a:rPr lang="en-US" u="sng" dirty="0" smtClean="0"/>
              <a:t>Loyalists-</a:t>
            </a:r>
            <a:r>
              <a:rPr lang="en-US" dirty="0" smtClean="0"/>
              <a:t> opposed independence; supported GB</a:t>
            </a:r>
          </a:p>
          <a:p>
            <a:r>
              <a:rPr lang="en-US" dirty="0" smtClean="0"/>
              <a:t>1774 </a:t>
            </a:r>
            <a:r>
              <a:rPr lang="en-US" u="sng" dirty="0" smtClean="0"/>
              <a:t>First Continental Congress</a:t>
            </a:r>
          </a:p>
          <a:p>
            <a:pPr lvl="1"/>
            <a:r>
              <a:rPr lang="en-US" dirty="0" smtClean="0"/>
              <a:t>Demanded full rights as British citizens</a:t>
            </a:r>
          </a:p>
          <a:p>
            <a:pPr lvl="1"/>
            <a:r>
              <a:rPr lang="en-US" dirty="0" smtClean="0"/>
              <a:t>Agreed to meet again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Revolution Begins!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1775 war begins in Massachusetts</a:t>
            </a:r>
          </a:p>
          <a:p>
            <a:pPr lvl="1"/>
            <a:r>
              <a:rPr lang="en-US" dirty="0" smtClean="0"/>
              <a:t>Second Continental Congress meet &amp; prepare for war</a:t>
            </a:r>
          </a:p>
          <a:p>
            <a:r>
              <a:rPr lang="en-US" dirty="0" smtClean="0"/>
              <a:t>1776 </a:t>
            </a:r>
            <a:r>
              <a:rPr lang="en-US" u="sng" dirty="0" smtClean="0"/>
              <a:t>Declaration of Independence </a:t>
            </a:r>
          </a:p>
          <a:p>
            <a:pPr lvl="1"/>
            <a:r>
              <a:rPr lang="en-US" dirty="0" smtClean="0"/>
              <a:t>Principal author </a:t>
            </a:r>
            <a:r>
              <a:rPr lang="en-US" u="sng" dirty="0" smtClean="0"/>
              <a:t>Thomas Jefferson </a:t>
            </a:r>
            <a:r>
              <a:rPr lang="en-US" dirty="0" smtClean="0"/>
              <a:t> echoes Locke</a:t>
            </a:r>
          </a:p>
          <a:p>
            <a:pPr lvl="2"/>
            <a:r>
              <a:rPr lang="en-US" dirty="0" smtClean="0"/>
              <a:t>American Colonists have natural right to “life, liberty, and pursuit of happiness”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737</TotalTime>
  <Words>426</Words>
  <Application>Microsoft Office PowerPoint</Application>
  <PresentationFormat>On-screen Show (4:3)</PresentationFormat>
  <Paragraphs>83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The American Revolution</vt:lpstr>
      <vt:lpstr>Americans and the Enlightenment</vt:lpstr>
      <vt:lpstr>The Beginning…</vt:lpstr>
      <vt:lpstr>Setting the Stage</vt:lpstr>
      <vt:lpstr>George III Reasserts Royal Power</vt:lpstr>
      <vt:lpstr>Growing Discontent in Colonies</vt:lpstr>
      <vt:lpstr>1765-1775 Relations Worsen</vt:lpstr>
      <vt:lpstr>Patriots vs. Loyalists</vt:lpstr>
      <vt:lpstr>The Revolution Begins!</vt:lpstr>
      <vt:lpstr>American Colonists WIN!</vt:lpstr>
      <vt:lpstr>The United States Constitution </vt:lpstr>
      <vt:lpstr>Big Picture…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and theEnlightenment</dc:title>
  <dc:creator>randyrhodes</dc:creator>
  <cp:lastModifiedBy>Administrator</cp:lastModifiedBy>
  <cp:revision>47</cp:revision>
  <dcterms:created xsi:type="dcterms:W3CDTF">2008-11-21T17:04:29Z</dcterms:created>
  <dcterms:modified xsi:type="dcterms:W3CDTF">2012-12-11T12:52:52Z</dcterms:modified>
</cp:coreProperties>
</file>