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709" autoAdjust="0"/>
  </p:normalViewPr>
  <p:slideViewPr>
    <p:cSldViewPr>
      <p:cViewPr varScale="1">
        <p:scale>
          <a:sx n="75" d="100"/>
          <a:sy n="75" d="100"/>
        </p:scale>
        <p:origin x="-4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6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CAF947-172E-4D0E-A891-F1A76747A7B2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C4B879-837E-42F0-AE1F-C1398D76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AF947-172E-4D0E-A891-F1A76747A7B2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4B879-837E-42F0-AE1F-C1398D76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AF947-172E-4D0E-A891-F1A76747A7B2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4B879-837E-42F0-AE1F-C1398D76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AF947-172E-4D0E-A891-F1A76747A7B2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4B879-837E-42F0-AE1F-C1398D76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AF947-172E-4D0E-A891-F1A76747A7B2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4B879-837E-42F0-AE1F-C1398D76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AF947-172E-4D0E-A891-F1A76747A7B2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4B879-837E-42F0-AE1F-C1398D76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AF947-172E-4D0E-A891-F1A76747A7B2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4B879-837E-42F0-AE1F-C1398D76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AF947-172E-4D0E-A891-F1A76747A7B2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4B879-837E-42F0-AE1F-C1398D76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CAF947-172E-4D0E-A891-F1A76747A7B2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4B879-837E-42F0-AE1F-C1398D76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2CAF947-172E-4D0E-A891-F1A76747A7B2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4B879-837E-42F0-AE1F-C1398D76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CAF947-172E-4D0E-A891-F1A76747A7B2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C4B879-837E-42F0-AE1F-C1398D766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CAF947-172E-4D0E-A891-F1A76747A7B2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C4B879-837E-42F0-AE1F-C1398D766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66850"/>
          </a:xfrm>
        </p:spPr>
        <p:txBody>
          <a:bodyPr/>
          <a:lstStyle/>
          <a:p>
            <a:r>
              <a:rPr lang="en-US" dirty="0" smtClean="0"/>
              <a:t>Chapter 1 About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rquinn\Local Settings\Temporary Internet Files\Content.IE5\BC78FTZ1\MCj035360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" y="1712913"/>
            <a:ext cx="2738438" cy="3433762"/>
          </a:xfrm>
          <a:prstGeom prst="rect">
            <a:avLst/>
          </a:prstGeom>
          <a:noFill/>
        </p:spPr>
      </p:pic>
      <p:pic>
        <p:nvPicPr>
          <p:cNvPr id="4" name="Picture 2" descr="C:\Documents and Settings\rquinn\Local Settings\Temporary Internet Files\Content.IE5\PU78ZWEX\MCj035361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981200"/>
            <a:ext cx="2117725" cy="344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b="1" u="sng" dirty="0" smtClean="0"/>
              <a:t>EVERY </a:t>
            </a:r>
            <a:r>
              <a:rPr lang="en-US" dirty="0" smtClean="0"/>
              <a:t>physics problem solved this year, your answer should be rounded at the third number.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dirty="0" smtClean="0"/>
              <a:t>If the fourth number (that is not 0) is between 0 and 4, change the 4</a:t>
            </a:r>
            <a:r>
              <a:rPr lang="en-US" baseline="30000" dirty="0" smtClean="0"/>
              <a:t>th</a:t>
            </a:r>
            <a:r>
              <a:rPr lang="en-US" dirty="0" smtClean="0"/>
              <a:t> number and all remaining numbers to 0.  (if they are after the decimal, you can eliminate them)</a:t>
            </a:r>
          </a:p>
          <a:p>
            <a:r>
              <a:rPr lang="en-US" dirty="0" smtClean="0"/>
              <a:t>If the fourth number is between 5 and 9, add 1 to the third number and change  the fourth number on to zeros (or delete if after the decimal).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get the following answers to a physics problem.</a:t>
            </a:r>
          </a:p>
          <a:p>
            <a:pPr lvl="1"/>
            <a:r>
              <a:rPr lang="en-US" dirty="0" smtClean="0"/>
              <a:t>23.4167823</a:t>
            </a:r>
          </a:p>
          <a:p>
            <a:pPr lvl="2"/>
            <a:r>
              <a:rPr lang="en-US" dirty="0" smtClean="0"/>
              <a:t>Look at the </a:t>
            </a:r>
            <a:r>
              <a:rPr lang="en-US" b="1" u="sng" dirty="0" smtClean="0"/>
              <a:t>fourth</a:t>
            </a:r>
            <a:r>
              <a:rPr lang="en-US" dirty="0" smtClean="0"/>
              <a:t> number (1)</a:t>
            </a:r>
          </a:p>
          <a:p>
            <a:pPr lvl="2"/>
            <a:r>
              <a:rPr lang="en-US" dirty="0" smtClean="0"/>
              <a:t>1 is between 0 and 4 so delete the 1 and the remaining numbers</a:t>
            </a:r>
          </a:p>
          <a:p>
            <a:pPr lvl="3"/>
            <a:r>
              <a:rPr lang="en-US" dirty="0" smtClean="0"/>
              <a:t>Your answer should be 23.4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get the following answers to a physics problem.</a:t>
            </a:r>
          </a:p>
          <a:p>
            <a:pPr lvl="1"/>
            <a:r>
              <a:rPr lang="en-US" dirty="0" smtClean="0"/>
              <a:t>12,167,823</a:t>
            </a:r>
          </a:p>
          <a:p>
            <a:pPr lvl="2"/>
            <a:r>
              <a:rPr lang="en-US" dirty="0" smtClean="0"/>
              <a:t>Look at the </a:t>
            </a:r>
            <a:r>
              <a:rPr lang="en-US" b="1" u="sng" dirty="0" smtClean="0"/>
              <a:t>fourth</a:t>
            </a:r>
            <a:r>
              <a:rPr lang="en-US" dirty="0" smtClean="0"/>
              <a:t> number (6)</a:t>
            </a:r>
          </a:p>
          <a:p>
            <a:pPr lvl="2"/>
            <a:r>
              <a:rPr lang="en-US" dirty="0" smtClean="0"/>
              <a:t>6 is between 5 and 9 so add 1 to the 1 and change the remaining numbers to zeros</a:t>
            </a:r>
          </a:p>
          <a:p>
            <a:pPr lvl="3"/>
            <a:r>
              <a:rPr lang="en-US" dirty="0" smtClean="0"/>
              <a:t>Your answer should be 12,200,000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get the following answers to a physics problem.</a:t>
            </a:r>
          </a:p>
          <a:p>
            <a:pPr lvl="1"/>
            <a:r>
              <a:rPr lang="en-US" dirty="0" smtClean="0"/>
              <a:t>.00012376543</a:t>
            </a:r>
          </a:p>
          <a:p>
            <a:pPr lvl="2"/>
            <a:r>
              <a:rPr lang="en-US" dirty="0" smtClean="0"/>
              <a:t>Look at the </a:t>
            </a:r>
            <a:r>
              <a:rPr lang="en-US" b="1" u="sng" dirty="0" smtClean="0"/>
              <a:t>fourth</a:t>
            </a:r>
            <a:r>
              <a:rPr lang="en-US" dirty="0" smtClean="0"/>
              <a:t> number not 0 (7)</a:t>
            </a:r>
          </a:p>
          <a:p>
            <a:pPr lvl="2"/>
            <a:r>
              <a:rPr lang="en-US" dirty="0" smtClean="0"/>
              <a:t>7 is between 5 and 9 so add 1 to the 3 and delete the remaining numbers</a:t>
            </a:r>
          </a:p>
          <a:p>
            <a:pPr lvl="3"/>
            <a:r>
              <a:rPr lang="en-US" dirty="0" smtClean="0"/>
              <a:t>Your answer should be .000124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Rounding Practice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Aristotle-3</a:t>
            </a:r>
            <a:r>
              <a:rPr lang="en-US" baseline="30000" dirty="0" smtClean="0"/>
              <a:t>rd</a:t>
            </a:r>
            <a:r>
              <a:rPr lang="en-US" dirty="0" smtClean="0"/>
              <a:t> Century BC Philosopher (scientist); believed the Earth was the center of the universe</a:t>
            </a:r>
          </a:p>
          <a:p>
            <a:r>
              <a:rPr lang="en-US" dirty="0" smtClean="0"/>
              <a:t>Aristotelian-a believer in Aristotle’s theory of the universe</a:t>
            </a:r>
          </a:p>
          <a:p>
            <a:r>
              <a:rPr lang="en-US" dirty="0" smtClean="0"/>
              <a:t>Copernicus-16</a:t>
            </a:r>
            <a:r>
              <a:rPr lang="en-US" baseline="30000" dirty="0" smtClean="0"/>
              <a:t>th</a:t>
            </a:r>
            <a:r>
              <a:rPr lang="en-US" dirty="0" smtClean="0"/>
              <a:t> Century Astronomer; believed the Sun was the center of the universe</a:t>
            </a:r>
          </a:p>
          <a:p>
            <a:r>
              <a:rPr lang="en-US" dirty="0" smtClean="0"/>
              <a:t>Copernican-A believer in Copernicus’ theory of the Universe</a:t>
            </a:r>
          </a:p>
          <a:p>
            <a:r>
              <a:rPr lang="en-US" dirty="0" smtClean="0"/>
              <a:t>Heretic-A person who does not believe in the “established theory”</a:t>
            </a:r>
          </a:p>
          <a:p>
            <a:r>
              <a:rPr lang="en-US" dirty="0" smtClean="0"/>
              <a:t>Inquisition-Trial of a person or group because of their beliefs or lack of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Galileo Movie Definitions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Basic Science</a:t>
            </a:r>
          </a:p>
          <a:p>
            <a:pPr lvl="1"/>
            <a:r>
              <a:rPr lang="en-US" dirty="0" smtClean="0"/>
              <a:t>About the nature of basic things</a:t>
            </a:r>
          </a:p>
          <a:p>
            <a:pPr lvl="2"/>
            <a:r>
              <a:rPr lang="en-US" dirty="0" smtClean="0"/>
              <a:t>Motion, forces, energy, matter, heat, sound, light</a:t>
            </a:r>
          </a:p>
          <a:p>
            <a:pPr marL="1371600" lvl="2" indent="-457200">
              <a:buNone/>
            </a:pPr>
            <a:endParaRPr lang="en-US" dirty="0" smtClean="0"/>
          </a:p>
          <a:p>
            <a:pPr marL="1371600" lvl="2" indent="-457200">
              <a:buFont typeface="Courier New" pitchFamily="49" charset="0"/>
              <a:buChar char="o"/>
            </a:pPr>
            <a:r>
              <a:rPr lang="en-US" dirty="0" smtClean="0"/>
              <a:t>Ideas reach up to more complicated sciences</a:t>
            </a:r>
          </a:p>
          <a:p>
            <a:pPr marL="1371600" lvl="2" indent="-457200">
              <a:buFont typeface="Courier New" pitchFamily="49" charset="0"/>
              <a:buChar char="o"/>
            </a:pPr>
            <a:r>
              <a:rPr lang="en-US" dirty="0" smtClean="0"/>
              <a:t>Uses Mathematics to describe and analyze</a:t>
            </a:r>
          </a:p>
          <a:p>
            <a:pPr marL="1371600" lvl="2" indent="-45720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Science-Physics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1" y="1479329"/>
            <a:ext cx="7897816" cy="4834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Galileo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Galilei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(1564-1642) and Francis Bacon (1561-1626) usually credited as creating the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scientific method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method that is effective in gaining, organizing, and applying new knowledge</a:t>
            </a:r>
          </a:p>
        </p:txBody>
      </p:sp>
      <p:pic>
        <p:nvPicPr>
          <p:cNvPr id="8" name="Picture 2" descr="C:\Documents and Settings\rquinn\Local Settings\Temporary Internet Files\Content.IE5\ZBE83LOJ\MCj008351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2112" y="4159222"/>
            <a:ext cx="1644204" cy="1906130"/>
          </a:xfrm>
          <a:prstGeom prst="rect">
            <a:avLst/>
          </a:prstGeom>
          <a:noFill/>
        </p:spPr>
      </p:pic>
      <p:pic>
        <p:nvPicPr>
          <p:cNvPr id="9" name="Picture 3" descr="C:\Documents and Settings\rquinn\Local Settings\Temporary Internet Files\Content.IE5\5SWEFMQS\MCj041189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572000"/>
            <a:ext cx="1752147" cy="16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379439"/>
            <a:ext cx="4571999" cy="438307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only wish his name were Pork Roll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Recognize a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an educated guess (</a:t>
            </a:r>
            <a:r>
              <a:rPr lang="en-US" b="1" dirty="0" smtClean="0"/>
              <a:t>hypothesis)</a:t>
            </a:r>
            <a:r>
              <a:rPr lang="en-US" dirty="0" smtClean="0"/>
              <a:t> about the answer.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Predict the consequences of the hypothesis.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Perform Experiments to test prediction.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Formulate the simplest general rule that organizes the 3 main ingredients: hypothesis, prediction, experimental outcome.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pic>
        <p:nvPicPr>
          <p:cNvPr id="1026" name="Picture 2" descr="C:\Documents and Settings\rquinn\Local Settings\Temporary Internet Files\Content.IE5\U15OAUP5\MPj04394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8787" y="5216525"/>
            <a:ext cx="868420" cy="1295401"/>
          </a:xfrm>
          <a:prstGeom prst="rect">
            <a:avLst/>
          </a:prstGeom>
          <a:noFill/>
        </p:spPr>
      </p:pic>
      <p:pic>
        <p:nvPicPr>
          <p:cNvPr id="1027" name="Picture 3" descr="C:\Documents and Settings\rquinn\Local Settings\Temporary Internet Files\Content.IE5\FC8T2FO8\MCj03519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181600"/>
            <a:ext cx="1812925" cy="131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Fact</a:t>
            </a:r>
            <a:r>
              <a:rPr lang="en-US" dirty="0" smtClean="0"/>
              <a:t>-a close agreement by competent observers of a series of observations of the same phenomena</a:t>
            </a:r>
          </a:p>
          <a:p>
            <a:r>
              <a:rPr lang="en-US" b="1" u="sng" dirty="0" smtClean="0"/>
              <a:t>Law</a:t>
            </a:r>
            <a:r>
              <a:rPr lang="en-US" dirty="0" smtClean="0"/>
              <a:t>-the result of testing a hypothesis over and over and finding no contradictions</a:t>
            </a:r>
          </a:p>
          <a:p>
            <a:r>
              <a:rPr lang="en-US" b="1" u="sng" dirty="0" smtClean="0"/>
              <a:t>Theory</a:t>
            </a:r>
            <a:r>
              <a:rPr lang="en-US" dirty="0" smtClean="0"/>
              <a:t>-a synthesis of a large body of information that attempts to explain a scientific idea.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Attitude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be classified as scientific, a hypothesis must be testable.</a:t>
            </a:r>
          </a:p>
          <a:p>
            <a:pPr lvl="1"/>
            <a:r>
              <a:rPr lang="en-US" dirty="0" smtClean="0"/>
              <a:t>Must be a test for proving it wrong</a:t>
            </a:r>
          </a:p>
          <a:p>
            <a:pPr lvl="2"/>
            <a:r>
              <a:rPr lang="en-US" dirty="0" smtClean="0"/>
              <a:t>Example-Which is a scientific hypothesis?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Atoms are the smallest particles of matter that exist.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The universe is surrounded by a second universe, the existence of which cannot be detected by scientists.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Albert Einstein is the greatest physicist of all time.</a:t>
            </a:r>
          </a:p>
          <a:p>
            <a:pPr marL="1828800" lvl="3" indent="-457200">
              <a:buFont typeface="+mj-lt"/>
              <a:buAutoNum type="arabicPeriod"/>
            </a:pPr>
            <a:endParaRPr lang="en-US" dirty="0" smtClean="0"/>
          </a:p>
          <a:p>
            <a:pPr marL="1828800" lvl="3" indent="-457200">
              <a:buNone/>
            </a:pPr>
            <a:r>
              <a:rPr lang="en-US" dirty="0" smtClean="0"/>
              <a:t>#1 is considered scientific because there is a test for proving it wrong.</a:t>
            </a:r>
          </a:p>
          <a:p>
            <a:pPr marL="1828800" lvl="3" indent="-457200">
              <a:buFont typeface="+mj-lt"/>
              <a:buAutoNum type="arabicPeriod"/>
            </a:pPr>
            <a:endParaRPr lang="en-US" dirty="0" smtClean="0"/>
          </a:p>
          <a:p>
            <a:pPr marL="1828800" lvl="3" indent="-45720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Scientific Hypotheses must be testable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answers theoretical questions</a:t>
            </a:r>
          </a:p>
          <a:p>
            <a:r>
              <a:rPr lang="en-US" dirty="0" smtClean="0"/>
              <a:t>Technology solves practical problems</a:t>
            </a:r>
          </a:p>
          <a:p>
            <a:r>
              <a:rPr lang="en-US" dirty="0" smtClean="0"/>
              <a:t>Art creates objects that stimulate the senses</a:t>
            </a:r>
          </a:p>
          <a:p>
            <a:r>
              <a:rPr lang="en-US" dirty="0" smtClean="0"/>
              <a:t>Religion deals with nature’s purpose</a:t>
            </a:r>
          </a:p>
          <a:p>
            <a:endParaRPr lang="en-US" dirty="0" smtClean="0"/>
          </a:p>
          <a:p>
            <a:r>
              <a:rPr lang="en-US" dirty="0" smtClean="0"/>
              <a:t>ALL AREAS ARE COMPLEMENTARY, NOT ANTAGONISTIC (against each other)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Science, Technology, Art and Religion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611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Chapter 1 About Science</vt:lpstr>
      <vt:lpstr>Galileo Movie Definitions</vt:lpstr>
      <vt:lpstr>The Basic Science-Physics</vt:lpstr>
      <vt:lpstr>The Scientific Method</vt:lpstr>
      <vt:lpstr>I only wish his name were Pork Roll</vt:lpstr>
      <vt:lpstr>Scientific Method</vt:lpstr>
      <vt:lpstr>The Scientific Attitude</vt:lpstr>
      <vt:lpstr>Scientific Hypotheses must be testable</vt:lpstr>
      <vt:lpstr>Science, Technology, Art and Religion</vt:lpstr>
      <vt:lpstr>Rounding Numbers</vt:lpstr>
      <vt:lpstr>Rounding Practice</vt:lpstr>
      <vt:lpstr>Rounding Practice</vt:lpstr>
      <vt:lpstr>Rounding Practice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About Science</dc:title>
  <dc:creator>randyrhodes</dc:creator>
  <cp:lastModifiedBy> </cp:lastModifiedBy>
  <cp:revision>17</cp:revision>
  <dcterms:created xsi:type="dcterms:W3CDTF">2008-09-11T12:13:11Z</dcterms:created>
  <dcterms:modified xsi:type="dcterms:W3CDTF">2010-09-14T15:01:45Z</dcterms:modified>
</cp:coreProperties>
</file>