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06898-50A7-486D-9926-E3741E99F074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B935D-EDD5-40B7-A58C-52079B0B3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20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B935D-EDD5-40B7-A58C-52079B0B35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93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94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6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79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3553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44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255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59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64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2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04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7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79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20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3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6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7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46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94E2C49-EAC5-44D2-A03D-855C223CAE08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29055-8EEA-4E4A-B812-ED303FEB7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613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  <p:sldLayoutId id="214748373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_7sSuhQ1_24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0000" y="174813"/>
            <a:ext cx="8915399" cy="2262781"/>
          </a:xfrm>
        </p:spPr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1">
                    <a:lumMod val="95000"/>
                  </a:schemeClr>
                </a:solidFill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The Scientific Method</a:t>
            </a:r>
            <a:endParaRPr lang="en-US" sz="6000" dirty="0">
              <a:solidFill>
                <a:schemeClr val="tx1">
                  <a:lumMod val="95000"/>
                </a:schemeClr>
              </a:solidFill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835" y="5287414"/>
            <a:ext cx="9144000" cy="981635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https://www.youtube.com/watch?v=_7sSuhQ1_24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8599" y="2893008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“..a logical approach to solving problems by </a:t>
            </a:r>
            <a:r>
              <a:rPr lang="en-US" sz="2400" i="1" u="sng" dirty="0" smtClean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observing and collecting data</a:t>
            </a:r>
            <a:r>
              <a:rPr lang="en-US" sz="2400" i="1" dirty="0" smtClean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, developing a </a:t>
            </a:r>
            <a:r>
              <a:rPr lang="en-US" sz="2400" i="1" u="sng" dirty="0" smtClean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hypothesis</a:t>
            </a:r>
            <a:r>
              <a:rPr lang="en-US" sz="2400" i="1" dirty="0" smtClean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, conducting </a:t>
            </a:r>
            <a:r>
              <a:rPr lang="en-US" sz="2400" i="1" u="sng" dirty="0" smtClean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experiments</a:t>
            </a:r>
            <a:r>
              <a:rPr lang="en-US" sz="2400" i="1" dirty="0" smtClean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 to test the hypothesis and coming up with a </a:t>
            </a:r>
            <a:r>
              <a:rPr lang="en-US" sz="2400" i="1" u="sng" dirty="0" smtClean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conclusion</a:t>
            </a:r>
            <a:r>
              <a:rPr lang="en-US" sz="2400" i="1" dirty="0" smtClean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 that is supported by the data.  Finally, the finding may be </a:t>
            </a:r>
            <a:r>
              <a:rPr lang="en-US" sz="2400" i="1" u="sng" dirty="0" smtClean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published</a:t>
            </a:r>
            <a:r>
              <a:rPr lang="en-US" sz="2400" i="1" dirty="0" smtClean="0">
                <a:latin typeface="Adobe Kaiti Std R" panose="02020400000000000000" pitchFamily="18" charset="-128"/>
                <a:ea typeface="Adobe Kaiti Std R" panose="02020400000000000000" pitchFamily="18" charset="-128"/>
              </a:rPr>
              <a:t> for public use.”</a:t>
            </a:r>
            <a:endParaRPr lang="en-US" sz="2400" i="1" dirty="0">
              <a:latin typeface="Adobe Kaiti Std R" panose="02020400000000000000" pitchFamily="18" charset="-128"/>
              <a:ea typeface="Adobe Kaiti Std 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6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the scientific method: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923276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sz="4400" dirty="0" smtClean="0"/>
              <a:t>.  Making Observations:</a:t>
            </a:r>
          </a:p>
          <a:p>
            <a:pPr marL="0" indent="0">
              <a:buNone/>
            </a:pPr>
            <a:endParaRPr lang="en-US" sz="4400" dirty="0" smtClean="0"/>
          </a:p>
          <a:p>
            <a:pPr marL="0" indent="0">
              <a:buNone/>
            </a:pPr>
            <a:r>
              <a:rPr lang="en-US" sz="3200" dirty="0" smtClean="0"/>
              <a:t>	= your interpretation based on what you “see”.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4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the scientific method: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030853" cy="4195481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/>
              <a:t>2.  Forming a hypothesis</a:t>
            </a:r>
          </a:p>
          <a:p>
            <a:pPr marL="0" indent="0">
              <a:buNone/>
            </a:pPr>
            <a:r>
              <a:rPr lang="en-US" sz="4000" dirty="0"/>
              <a:t>	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dirty="0" smtClean="0"/>
              <a:t>= predicting what might occur</a:t>
            </a:r>
          </a:p>
          <a:p>
            <a:pPr marL="0" indent="0">
              <a:buNone/>
            </a:pPr>
            <a:r>
              <a:rPr lang="en-US" sz="4000" dirty="0"/>
              <a:t>	</a:t>
            </a:r>
            <a:r>
              <a:rPr lang="en-US" sz="4000" dirty="0" smtClean="0"/>
              <a:t>	written as an “if….then”  statement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1138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the Scientific method: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340135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smtClean="0"/>
              <a:t>3. Testing</a:t>
            </a:r>
          </a:p>
          <a:p>
            <a:pPr indent="6350">
              <a:buFont typeface="Arial" panose="020B0604020202020204" pitchFamily="34" charset="0"/>
              <a:buChar char="•"/>
            </a:pPr>
            <a:r>
              <a:rPr lang="en-US" sz="4400" dirty="0"/>
              <a:t>	</a:t>
            </a:r>
            <a:r>
              <a:rPr lang="en-US" sz="3200" dirty="0" smtClean="0"/>
              <a:t>developing and conducting experiments</a:t>
            </a:r>
          </a:p>
          <a:p>
            <a:pPr indent="6350">
              <a:buFont typeface="Arial" panose="020B0604020202020204" pitchFamily="34" charset="0"/>
              <a:buChar char="•"/>
            </a:pPr>
            <a:r>
              <a:rPr lang="en-US" sz="3200" dirty="0"/>
              <a:t>	</a:t>
            </a:r>
            <a:r>
              <a:rPr lang="en-US" sz="3200" dirty="0" smtClean="0"/>
              <a:t>collect data</a:t>
            </a:r>
          </a:p>
          <a:p>
            <a:pPr indent="6350">
              <a:buFont typeface="Arial" panose="020B0604020202020204" pitchFamily="34" charset="0"/>
              <a:buChar char="•"/>
            </a:pPr>
            <a:r>
              <a:rPr lang="en-US" sz="3200" dirty="0"/>
              <a:t>	</a:t>
            </a:r>
            <a:r>
              <a:rPr lang="en-US" sz="3200" dirty="0" smtClean="0"/>
              <a:t>take measurements</a:t>
            </a:r>
          </a:p>
          <a:p>
            <a:pPr indent="6350">
              <a:buFont typeface="Arial" panose="020B0604020202020204" pitchFamily="34" charset="0"/>
              <a:buChar char="•"/>
            </a:pPr>
            <a:r>
              <a:rPr lang="en-US" sz="3200" dirty="0"/>
              <a:t>	</a:t>
            </a:r>
            <a:r>
              <a:rPr lang="en-US" sz="3200" dirty="0" smtClean="0"/>
              <a:t>make observations from the study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7677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the scientific method: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676312" cy="4195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smtClean="0"/>
              <a:t>4. Conclusions:</a:t>
            </a:r>
          </a:p>
          <a:p>
            <a:pPr marL="0" indent="0">
              <a:buNone/>
            </a:pPr>
            <a:endParaRPr lang="en-US" sz="4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 smtClean="0"/>
              <a:t>	</a:t>
            </a:r>
            <a:r>
              <a:rPr lang="en-US" sz="3600" dirty="0" smtClean="0"/>
              <a:t>Use your finding </a:t>
            </a:r>
            <a:r>
              <a:rPr lang="en-US" sz="3600" dirty="0" smtClean="0"/>
              <a:t>to </a:t>
            </a:r>
            <a:r>
              <a:rPr lang="en-US" sz="3600" dirty="0" smtClean="0"/>
              <a:t>identify your </a:t>
            </a:r>
            <a:r>
              <a:rPr lang="en-US" sz="3600" dirty="0" smtClean="0"/>
              <a:t>answer.  This will prove or disprove </a:t>
            </a:r>
            <a:r>
              <a:rPr lang="en-US" sz="3600" dirty="0" smtClean="0"/>
              <a:t>your hypothesis</a:t>
            </a:r>
          </a:p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496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of the scientific method: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5. Publish Results</a:t>
            </a:r>
          </a:p>
          <a:p>
            <a:pPr marL="0" indent="0">
              <a:buNone/>
            </a:pPr>
            <a:endParaRPr lang="en-US" sz="4800" dirty="0"/>
          </a:p>
          <a:p>
            <a:pPr marL="577850" indent="-349250">
              <a:buFont typeface="Arial" panose="020B0604020202020204" pitchFamily="34" charset="0"/>
              <a:buChar char="•"/>
            </a:pPr>
            <a:r>
              <a:rPr lang="en-US" sz="4000" dirty="0" smtClean="0"/>
              <a:t>communicate study and learning from your research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2688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have you applied the scientific method?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00" y="2320590"/>
            <a:ext cx="5227784" cy="327304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954" y="2320590"/>
            <a:ext cx="4491317" cy="327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5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Collecting Data: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Qualitative</a:t>
            </a:r>
            <a:r>
              <a:rPr lang="en-US" sz="3600" dirty="0" smtClean="0"/>
              <a:t> data: is data based on </a:t>
            </a:r>
            <a:r>
              <a:rPr lang="en-US" sz="3600" u="sng" dirty="0" smtClean="0"/>
              <a:t>observations</a:t>
            </a:r>
            <a:r>
              <a:rPr lang="en-US" sz="3600" dirty="0" smtClean="0"/>
              <a:t>.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b="1" dirty="0" smtClean="0"/>
              <a:t>Quantitative</a:t>
            </a:r>
            <a:r>
              <a:rPr lang="en-US" sz="3600" dirty="0" smtClean="0"/>
              <a:t> data: is data based on </a:t>
            </a:r>
            <a:r>
              <a:rPr lang="en-US" sz="3600" u="sng" dirty="0" smtClean="0"/>
              <a:t>numbers</a:t>
            </a:r>
            <a:r>
              <a:rPr lang="en-US" sz="3600" dirty="0"/>
              <a:t> 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7111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equipment identification: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106" y="1853248"/>
            <a:ext cx="4182035" cy="4595643"/>
          </a:xfrm>
        </p:spPr>
      </p:pic>
      <p:sp>
        <p:nvSpPr>
          <p:cNvPr id="6" name="TextBox 5"/>
          <p:cNvSpPr txBox="1"/>
          <p:nvPr/>
        </p:nvSpPr>
        <p:spPr>
          <a:xfrm>
            <a:off x="1035423" y="1853248"/>
            <a:ext cx="34962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Lab equipment has a unique purpose.  It will be important for you to recognize the equipment used in the chemistry lab and know how to use it!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832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463</TotalTime>
  <Words>176</Words>
  <Application>Microsoft Office PowerPoint</Application>
  <PresentationFormat>Widescreen</PresentationFormat>
  <Paragraphs>34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Adobe Fan Heiti Std B</vt:lpstr>
      <vt:lpstr>Adobe Kaiti Std R</vt:lpstr>
      <vt:lpstr>Arial</vt:lpstr>
      <vt:lpstr>Calibri</vt:lpstr>
      <vt:lpstr>Century Gothic</vt:lpstr>
      <vt:lpstr>Wingdings 3</vt:lpstr>
      <vt:lpstr>Ion</vt:lpstr>
      <vt:lpstr>The Scientific Method</vt:lpstr>
      <vt:lpstr>Steps of the scientific method:</vt:lpstr>
      <vt:lpstr>Steps of the scientific method:</vt:lpstr>
      <vt:lpstr>Steps of the Scientific method:</vt:lpstr>
      <vt:lpstr>Steps of the scientific method:</vt:lpstr>
      <vt:lpstr>Steps of the scientific method:</vt:lpstr>
      <vt:lpstr>When have you applied the scientific method?</vt:lpstr>
      <vt:lpstr>Collecting Data:</vt:lpstr>
      <vt:lpstr>Lab equipment identification: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Scientific Method</dc:title>
  <dc:creator>Wilhelm, Carolyn</dc:creator>
  <cp:lastModifiedBy>Wilhelm, Carolyn</cp:lastModifiedBy>
  <cp:revision>12</cp:revision>
  <dcterms:created xsi:type="dcterms:W3CDTF">2014-09-09T15:34:21Z</dcterms:created>
  <dcterms:modified xsi:type="dcterms:W3CDTF">2016-09-06T16:52:20Z</dcterms:modified>
</cp:coreProperties>
</file>