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F4D5E-8012-42E6-8759-B04186DF499C}" type="datetimeFigureOut">
              <a:rPr lang="en-US" smtClean="0"/>
              <a:pPr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8F198-FDED-486F-A418-95F5FC32A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dobe Gothic Std B" pitchFamily="34" charset="-128"/>
                <a:ea typeface="Adobe Gothic Std B" pitchFamily="34" charset="-128"/>
              </a:rPr>
              <a:t>Chemical Safety Labels</a:t>
            </a:r>
            <a:endParaRPr lang="en-US" sz="4000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1100" y="5181600"/>
            <a:ext cx="6781800" cy="13716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NFPA</a:t>
            </a:r>
            <a:r>
              <a:rPr lang="en-US" dirty="0" smtClean="0"/>
              <a:t>- </a:t>
            </a:r>
            <a:r>
              <a:rPr lang="en-US" sz="2800" dirty="0" smtClean="0"/>
              <a:t>National Fire Protection Assoc.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MSDS</a:t>
            </a:r>
            <a:r>
              <a:rPr lang="en-US" dirty="0" smtClean="0"/>
              <a:t> –</a:t>
            </a:r>
            <a:r>
              <a:rPr lang="en-US" sz="2800" dirty="0" smtClean="0"/>
              <a:t> Material Safety Data Sheets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415" y="990600"/>
            <a:ext cx="3302000" cy="42545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NFPA Label</a:t>
            </a:r>
            <a:endParaRPr lang="en-US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75881"/>
            <a:ext cx="8229600" cy="2286000"/>
          </a:xfrm>
        </p:spPr>
        <p:txBody>
          <a:bodyPr/>
          <a:lstStyle/>
          <a:p>
            <a:r>
              <a:rPr lang="en-US" dirty="0" smtClean="0"/>
              <a:t>Emergency response.</a:t>
            </a:r>
          </a:p>
          <a:p>
            <a:r>
              <a:rPr lang="en-US" dirty="0" smtClean="0"/>
              <a:t>Color codes for safety concern.</a:t>
            </a:r>
          </a:p>
          <a:p>
            <a:r>
              <a:rPr lang="en-US" dirty="0" smtClean="0"/>
              <a:t>Numerical scale for degree of hazard.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066800"/>
            <a:ext cx="4144108" cy="296000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NFPA Label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Emergency response.</a:t>
            </a:r>
            <a:endParaRPr lang="en-US" dirty="0" smtClean="0"/>
          </a:p>
          <a:p>
            <a:r>
              <a:rPr lang="en-US" dirty="0" smtClean="0"/>
              <a:t>Color codes for safety concern.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Blue:</a:t>
            </a:r>
            <a:r>
              <a:rPr lang="en-US" dirty="0" smtClean="0">
                <a:solidFill>
                  <a:srgbClr val="FFFF00"/>
                </a:solidFill>
              </a:rPr>
              <a:t>  </a:t>
            </a:r>
            <a:r>
              <a:rPr lang="en-US" dirty="0" smtClean="0"/>
              <a:t>Health (toxicity)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Red:</a:t>
            </a:r>
            <a:r>
              <a:rPr lang="en-US" dirty="0" smtClean="0"/>
              <a:t>  Flammability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Yellow:</a:t>
            </a:r>
            <a:r>
              <a:rPr lang="en-US" dirty="0" smtClean="0"/>
              <a:t>  Reactivity (explosiveness)</a:t>
            </a:r>
          </a:p>
          <a:p>
            <a:pPr lvl="1"/>
            <a:r>
              <a:rPr lang="en-US" dirty="0" smtClean="0"/>
              <a:t>White:  other specific hazards, i.e. radioactive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bg2"/>
                </a:solidFill>
              </a:rPr>
              <a:t>Numerical scale for degree of hazard.</a:t>
            </a:r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NFPA Label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Emergency response.</a:t>
            </a:r>
          </a:p>
          <a:p>
            <a:r>
              <a:rPr lang="en-US" dirty="0" smtClean="0"/>
              <a:t>Color codes for safety concern</a:t>
            </a:r>
            <a:r>
              <a:rPr lang="en-US" dirty="0" smtClean="0">
                <a:solidFill>
                  <a:schemeClr val="bg2"/>
                </a:solidFill>
              </a:rPr>
              <a:t>.</a:t>
            </a:r>
            <a:endParaRPr lang="en-US" dirty="0" smtClean="0"/>
          </a:p>
          <a:p>
            <a:r>
              <a:rPr lang="en-US" dirty="0" smtClean="0"/>
              <a:t>Numerical scale for degree of hazard.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		scale:  0  – 4</a:t>
            </a:r>
          </a:p>
          <a:p>
            <a:pPr lvl="3">
              <a:buNone/>
            </a:pPr>
            <a:r>
              <a:rPr lang="en-US" dirty="0" smtClean="0"/>
              <a:t>(minimal)  (extreme)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28600"/>
            <a:ext cx="7772400" cy="1470025"/>
          </a:xfrm>
        </p:spPr>
        <p:txBody>
          <a:bodyPr/>
          <a:lstStyle/>
          <a:p>
            <a:r>
              <a:rPr lang="en-US" dirty="0">
                <a:latin typeface="Adobe Gothic Std B" pitchFamily="34" charset="-128"/>
                <a:ea typeface="Adobe Gothic Std B" pitchFamily="34" charset="-128"/>
              </a:rPr>
              <a:t>MSDS Label</a:t>
            </a:r>
            <a:br>
              <a:rPr lang="en-US" dirty="0">
                <a:latin typeface="Adobe Gothic Std B" pitchFamily="34" charset="-128"/>
                <a:ea typeface="Adobe Gothic Std B" pitchFamily="34" charset="-128"/>
              </a:rPr>
            </a:br>
            <a:r>
              <a:rPr lang="en-US" sz="3200" dirty="0">
                <a:latin typeface="Adobe Gothic Std B" pitchFamily="34" charset="-128"/>
                <a:ea typeface="Adobe Gothic Std B" pitchFamily="34" charset="-128"/>
              </a:rPr>
              <a:t>(material safety Data sheet)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133600"/>
            <a:ext cx="6400800" cy="35814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Occupational hazard (repeat exposure)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Similar scale to NFPA but more conservative due to exposure rate.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886200"/>
            <a:ext cx="3665716" cy="2286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Your assignment: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287137"/>
            <a:ext cx="4505325" cy="4016796"/>
          </a:xfrm>
        </p:spPr>
      </p:pic>
      <p:sp>
        <p:nvSpPr>
          <p:cNvPr id="5" name="TextBox 4"/>
          <p:cNvSpPr txBox="1"/>
          <p:nvPr/>
        </p:nvSpPr>
        <p:spPr>
          <a:xfrm>
            <a:off x="914400" y="57150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Prepare an NFPA label from a MSDS sheet</a:t>
            </a:r>
            <a:r>
              <a:rPr lang="en-US" smtClean="0"/>
              <a:t>.  </a:t>
            </a:r>
          </a:p>
          <a:p>
            <a:r>
              <a:rPr lang="en-US" smtClean="0"/>
              <a:t>Include</a:t>
            </a:r>
            <a:r>
              <a:rPr lang="en-US" dirty="0" smtClean="0"/>
              <a:t>: Chemical Name, formula and other </a:t>
            </a:r>
            <a:r>
              <a:rPr lang="en-US" smtClean="0"/>
              <a:t>interesting facts.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7323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136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Chemical Safety Labels</vt:lpstr>
      <vt:lpstr>NFPA Label</vt:lpstr>
      <vt:lpstr>NFPA Label</vt:lpstr>
      <vt:lpstr>NFPA Label</vt:lpstr>
      <vt:lpstr>MSDS Label (material safety Data sheet)</vt:lpstr>
      <vt:lpstr>Your assignment: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Safety Labels</dc:title>
  <dc:creator>randyrhodes</dc:creator>
  <cp:lastModifiedBy>Administrator</cp:lastModifiedBy>
  <cp:revision>11</cp:revision>
  <dcterms:created xsi:type="dcterms:W3CDTF">2009-08-24T23:15:05Z</dcterms:created>
  <dcterms:modified xsi:type="dcterms:W3CDTF">2013-08-29T23:44:32Z</dcterms:modified>
</cp:coreProperties>
</file>